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4"/>
    <p:sldMasterId id="2147483687"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Raleway"/>
      <p:regular r:id="rId27"/>
      <p:bold r:id="rId28"/>
      <p:italic r:id="rId29"/>
      <p:boldItalic r:id="rId30"/>
    </p:embeddedFont>
    <p:embeddedFont>
      <p:font typeface="Raleway SemiBold"/>
      <p:regular r:id="rId31"/>
      <p:bold r:id="rId32"/>
      <p:italic r:id="rId33"/>
      <p:boldItalic r:id="rId34"/>
    </p:embeddedFont>
    <p:embeddedFont>
      <p:font typeface="Montserrat SemiBold"/>
      <p:regular r:id="rId35"/>
      <p:bold r:id="rId36"/>
      <p:italic r:id="rId37"/>
      <p:boldItalic r:id="rId38"/>
    </p:embeddedFont>
    <p:embeddedFont>
      <p:font typeface="Raleway ExtraBold"/>
      <p:bold r:id="rId39"/>
      <p:boldItalic r:id="rId40"/>
    </p:embeddedFont>
    <p:embeddedFont>
      <p:font typeface="Montserrat"/>
      <p:regular r:id="rId41"/>
      <p:bold r:id="rId42"/>
      <p:italic r:id="rId43"/>
      <p:boldItalic r:id="rId44"/>
    </p:embeddedFont>
    <p:embeddedFont>
      <p:font typeface="Montserrat Medium"/>
      <p:regular r:id="rId45"/>
      <p:bold r:id="rId46"/>
      <p:italic r:id="rId47"/>
      <p:boldItalic r:id="rId48"/>
    </p:embeddedFont>
    <p:embeddedFont>
      <p:font typeface="Raleway Medium"/>
      <p:regular r:id="rId49"/>
      <p:bold r:id="rId50"/>
      <p:italic r:id="rId51"/>
      <p:boldItalic r:id="rId52"/>
    </p:embeddedFont>
    <p:embeddedFont>
      <p:font typeface="Helvetica Neue"/>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01">
          <p15:clr>
            <a:srgbClr val="A4A3A4"/>
          </p15:clr>
        </p15:guide>
        <p15:guide id="2" pos="2880">
          <p15:clr>
            <a:srgbClr val="A4A3A4"/>
          </p15:clr>
        </p15:guide>
        <p15:guide id="3" pos="360">
          <p15:clr>
            <a:srgbClr val="9AA0A6"/>
          </p15:clr>
        </p15:guide>
        <p15:guide id="4" orient="horz" pos="340">
          <p15:clr>
            <a:srgbClr val="9AA0A6"/>
          </p15:clr>
        </p15:guide>
        <p15:guide id="5" pos="5400">
          <p15:clr>
            <a:srgbClr val="9AA0A6"/>
          </p15:clr>
        </p15:guide>
        <p15:guide id="6" orient="horz" pos="359">
          <p15:clr>
            <a:srgbClr val="9AA0A6"/>
          </p15:clr>
        </p15:guide>
        <p15:guide id="7" orient="horz" pos="138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01" orient="horz"/>
        <p:guide pos="2880"/>
        <p:guide pos="360"/>
        <p:guide pos="340" orient="horz"/>
        <p:guide pos="5400"/>
        <p:guide pos="359" orient="horz"/>
        <p:guide pos="138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ExtraBold-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MontserratMedium-bold.fntdata"/><Relationship Id="rId45" Type="http://schemas.openxmlformats.org/officeDocument/2006/relationships/font" Target="fonts/MontserratMedium-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Medium-boldItalic.fntdata"/><Relationship Id="rId47" Type="http://schemas.openxmlformats.org/officeDocument/2006/relationships/font" Target="fonts/MontserratMedium-italic.fntdata"/><Relationship Id="rId49" Type="http://schemas.openxmlformats.org/officeDocument/2006/relationships/font" Target="fonts/RalewayMediu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alewaySemiBold-regular.fntdata"/><Relationship Id="rId30" Type="http://schemas.openxmlformats.org/officeDocument/2006/relationships/font" Target="fonts/Raleway-boldItalic.fntdata"/><Relationship Id="rId33" Type="http://schemas.openxmlformats.org/officeDocument/2006/relationships/font" Target="fonts/RalewaySemiBold-italic.fntdata"/><Relationship Id="rId32" Type="http://schemas.openxmlformats.org/officeDocument/2006/relationships/font" Target="fonts/RalewaySemiBold-bold.fntdata"/><Relationship Id="rId35" Type="http://schemas.openxmlformats.org/officeDocument/2006/relationships/font" Target="fonts/MontserratSemiBold-regular.fntdata"/><Relationship Id="rId34" Type="http://schemas.openxmlformats.org/officeDocument/2006/relationships/font" Target="fonts/RalewaySemiBold-boldItalic.fntdata"/><Relationship Id="rId37" Type="http://schemas.openxmlformats.org/officeDocument/2006/relationships/font" Target="fonts/MontserratSemiBold-italic.fntdata"/><Relationship Id="rId36" Type="http://schemas.openxmlformats.org/officeDocument/2006/relationships/font" Target="fonts/MontserratSemiBold-bold.fntdata"/><Relationship Id="rId39" Type="http://schemas.openxmlformats.org/officeDocument/2006/relationships/font" Target="fonts/RalewayExtraBold-bold.fntdata"/><Relationship Id="rId38" Type="http://schemas.openxmlformats.org/officeDocument/2006/relationships/font" Target="fonts/MontserratSemiBold-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Raleway-bold.fntdata"/><Relationship Id="rId27" Type="http://schemas.openxmlformats.org/officeDocument/2006/relationships/font" Target="fonts/Raleway-regular.fntdata"/><Relationship Id="rId29" Type="http://schemas.openxmlformats.org/officeDocument/2006/relationships/font" Target="fonts/Raleway-italic.fntdata"/><Relationship Id="rId51" Type="http://schemas.openxmlformats.org/officeDocument/2006/relationships/font" Target="fonts/RalewayMedium-italic.fntdata"/><Relationship Id="rId50" Type="http://schemas.openxmlformats.org/officeDocument/2006/relationships/font" Target="fonts/RalewayMedium-bold.fntdata"/><Relationship Id="rId53" Type="http://schemas.openxmlformats.org/officeDocument/2006/relationships/font" Target="fonts/HelveticaNeue-regular.fntdata"/><Relationship Id="rId52" Type="http://schemas.openxmlformats.org/officeDocument/2006/relationships/font" Target="fonts/RalewayMedium-boldItalic.fntdata"/><Relationship Id="rId11" Type="http://schemas.openxmlformats.org/officeDocument/2006/relationships/slide" Target="slides/slide4.xml"/><Relationship Id="rId55" Type="http://schemas.openxmlformats.org/officeDocument/2006/relationships/font" Target="fonts/HelveticaNeue-italic.fntdata"/><Relationship Id="rId10" Type="http://schemas.openxmlformats.org/officeDocument/2006/relationships/slide" Target="slides/slide3.xml"/><Relationship Id="rId54" Type="http://schemas.openxmlformats.org/officeDocument/2006/relationships/font" Target="fonts/HelveticaNeue-bold.fntdata"/><Relationship Id="rId13" Type="http://schemas.openxmlformats.org/officeDocument/2006/relationships/slide" Target="slides/slide6.xml"/><Relationship Id="rId12" Type="http://schemas.openxmlformats.org/officeDocument/2006/relationships/slide" Target="slides/slide5.xml"/><Relationship Id="rId56" Type="http://schemas.openxmlformats.org/officeDocument/2006/relationships/font" Target="fonts/HelveticaNeue-bold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055b366a5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055b366a5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214358643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214358643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2088721491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g12088721491_0_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2121498830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g12121498830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212149883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g12121498830_0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212149883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212149883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2121498830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5" name="Google Shape;405;g12121498830_0_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2143586434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g12143586434_0_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0451f4ce1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0451f4ce1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cfabbd95e7_0_5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4" name="Google Shape;434;gcfabbd95e7_0_5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solidFill>
                <a:srgbClr val="212529"/>
              </a:solidFill>
              <a:highlight>
                <a:srgbClr val="FFFFFF"/>
              </a:highlight>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cfabbd95e7_0_6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2" name="Google Shape;442;gcfabbd95e7_0_6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cfabbd95e7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cfabbd95e7_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10de4ce9b7b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 name="Google Shape;292;g10de4ce9b7b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0de4ce9b7b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6" name="Google Shape;306;g10de4ce9b7b_0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SzPts val="1100"/>
              <a:buNone/>
            </a:pPr>
            <a:r>
              <a:t/>
            </a:r>
            <a:endParaRPr>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cfabbd95e7_0_2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4" name="Google Shape;314;gcfabbd95e7_0_2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800"/>
              </a:spcAft>
              <a:buSzPts val="1100"/>
              <a:buNone/>
            </a:pPr>
            <a:r>
              <a:t/>
            </a:r>
            <a:endParaRPr>
              <a:solidFill>
                <a:srgbClr val="212529"/>
              </a:solidFill>
              <a:highlight>
                <a:srgbClr val="FFFFFF"/>
              </a:highlight>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fb01e9a0fd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fb01e9a0fd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cfabbd95e7_0_4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7" name="Google Shape;327;gcfabbd95e7_0_4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2088721491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g12088721491_0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2088721491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9" name="Google Shape;349;g12088721491_0_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7000"/>
              </a:lnSpc>
              <a:spcBef>
                <a:spcPts val="1000"/>
              </a:spcBef>
              <a:spcAft>
                <a:spcPts val="600"/>
              </a:spcAft>
              <a:buNone/>
            </a:pPr>
            <a:r>
              <a:t/>
            </a:r>
            <a:endParaRPr>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2_Title and Content">
    <p:spTree>
      <p:nvGrpSpPr>
        <p:cNvPr id="76" name="Shape 76"/>
        <p:cNvGrpSpPr/>
        <p:nvPr/>
      </p:nvGrpSpPr>
      <p:grpSpPr>
        <a:xfrm>
          <a:off x="0" y="0"/>
          <a:ext cx="0" cy="0"/>
          <a:chOff x="0" y="0"/>
          <a:chExt cx="0" cy="0"/>
        </a:xfrm>
      </p:grpSpPr>
      <p:sp>
        <p:nvSpPr>
          <p:cNvPr id="77" name="Google Shape;77;p11"/>
          <p:cNvSpPr/>
          <p:nvPr/>
        </p:nvSpPr>
        <p:spPr>
          <a:xfrm>
            <a:off x="0" y="0"/>
            <a:ext cx="2528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 name="Google Shape;78;p11"/>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lt1"/>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79" name="Google Shape;79;p11"/>
          <p:cNvSpPr txBox="1"/>
          <p:nvPr>
            <p:ph idx="12" type="sldNum"/>
          </p:nvPr>
        </p:nvSpPr>
        <p:spPr>
          <a:xfrm>
            <a:off x="8508223" y="4784685"/>
            <a:ext cx="135900" cy="12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80" name="Google Shape;80;p11"/>
          <p:cNvSpPr txBox="1"/>
          <p:nvPr>
            <p:ph idx="1" type="body"/>
          </p:nvPr>
        </p:nvSpPr>
        <p:spPr>
          <a:xfrm>
            <a:off x="453628" y="2571750"/>
            <a:ext cx="1666800" cy="13800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rgbClr val="FF0066"/>
              </a:buClr>
              <a:buSzPts val="1100"/>
              <a:buNone/>
              <a:defRPr b="1" sz="2400">
                <a:solidFill>
                  <a:srgbClr val="FF0066"/>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1" name="Google Shape;81;p11"/>
          <p:cNvSpPr txBox="1"/>
          <p:nvPr>
            <p:ph idx="2" type="body"/>
          </p:nvPr>
        </p:nvSpPr>
        <p:spPr>
          <a:xfrm>
            <a:off x="3199210" y="497681"/>
            <a:ext cx="5376900" cy="4136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dk1"/>
              </a:buClr>
              <a:buSzPts val="1100"/>
              <a:buNone/>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2" name="Google Shape;82;p11"/>
          <p:cNvSpPr/>
          <p:nvPr/>
        </p:nvSpPr>
        <p:spPr>
          <a:xfrm>
            <a:off x="2523790" y="0"/>
            <a:ext cx="20400" cy="5143500"/>
          </a:xfrm>
          <a:prstGeom prst="rect">
            <a:avLst/>
          </a:prstGeom>
          <a:solidFill>
            <a:srgbClr val="FF00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Split one column, header and text 1">
  <p:cSld name="1_PATH: Split one column, header and text">
    <p:spTree>
      <p:nvGrpSpPr>
        <p:cNvPr id="83" name="Shape 83"/>
        <p:cNvGrpSpPr/>
        <p:nvPr/>
      </p:nvGrpSpPr>
      <p:grpSpPr>
        <a:xfrm>
          <a:off x="0" y="0"/>
          <a:ext cx="0" cy="0"/>
          <a:chOff x="0" y="0"/>
          <a:chExt cx="0" cy="0"/>
        </a:xfrm>
      </p:grpSpPr>
      <p:sp>
        <p:nvSpPr>
          <p:cNvPr id="84" name="Google Shape;84;p12"/>
          <p:cNvSpPr txBox="1"/>
          <p:nvPr>
            <p:ph idx="10" type="dt"/>
          </p:nvPr>
        </p:nvSpPr>
        <p:spPr>
          <a:xfrm>
            <a:off x="573467" y="301888"/>
            <a:ext cx="3354000" cy="130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85" name="Google Shape;85;p12"/>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chemeClr val="dk2"/>
              </a:buClr>
              <a:buSzPts val="500"/>
              <a:buFont typeface="Arial"/>
              <a:buNone/>
              <a:defRPr b="0" i="0" sz="5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86" name="Google Shape;86;p12"/>
          <p:cNvSpPr txBox="1"/>
          <p:nvPr>
            <p:ph idx="1" type="body"/>
          </p:nvPr>
        </p:nvSpPr>
        <p:spPr>
          <a:xfrm>
            <a:off x="571500" y="2057400"/>
            <a:ext cx="3828900" cy="986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accent1"/>
              </a:buClr>
              <a:buSzPts val="1100"/>
              <a:buNone/>
              <a:defRPr sz="2400">
                <a:solidFill>
                  <a:schemeClr val="accent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o"/>
              <a:defRPr/>
            </a:lvl3pPr>
            <a:lvl4pPr indent="-228600" lvl="3" marL="1828800" algn="l">
              <a:lnSpc>
                <a:spcPct val="115000"/>
              </a:lnSpc>
              <a:spcBef>
                <a:spcPts val="500"/>
              </a:spcBef>
              <a:spcAft>
                <a:spcPts val="0"/>
              </a:spcAft>
              <a:buClr>
                <a:schemeClr val="dk1"/>
              </a:buClr>
              <a:buSzPts val="1100"/>
              <a:buNone/>
              <a:defRPr/>
            </a:lvl4pPr>
            <a:lvl5pPr indent="-228600" lvl="4" marL="2286000" algn="l">
              <a:lnSpc>
                <a:spcPct val="115000"/>
              </a:lnSpc>
              <a:spcBef>
                <a:spcPts val="500"/>
              </a:spcBef>
              <a:spcAft>
                <a:spcPts val="0"/>
              </a:spcAft>
              <a:buClr>
                <a:schemeClr val="dk1"/>
              </a:buClr>
              <a:buSzPts val="11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
        <p:nvSpPr>
          <p:cNvPr id="87" name="Google Shape;87;p12"/>
          <p:cNvSpPr txBox="1"/>
          <p:nvPr>
            <p:ph idx="2" type="body"/>
          </p:nvPr>
        </p:nvSpPr>
        <p:spPr>
          <a:xfrm>
            <a:off x="4743449" y="2057400"/>
            <a:ext cx="3857700" cy="1628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Clr>
                <a:schemeClr val="dk1"/>
              </a:buClr>
              <a:buSzPts val="1100"/>
              <a:buNone/>
              <a:defRPr sz="1200">
                <a:solidFill>
                  <a:schemeClr val="dk1"/>
                </a:solidFill>
              </a:defRPr>
            </a:lvl1pPr>
            <a:lvl2pPr indent="-298450" lvl="1" marL="914400" algn="l">
              <a:lnSpc>
                <a:spcPct val="115000"/>
              </a:lnSpc>
              <a:spcBef>
                <a:spcPts val="1400"/>
              </a:spcBef>
              <a:spcAft>
                <a:spcPts val="0"/>
              </a:spcAft>
              <a:buClr>
                <a:schemeClr val="dk1"/>
              </a:buClr>
              <a:buSzPts val="1100"/>
              <a:buChar char="•"/>
              <a:defRPr sz="1100"/>
            </a:lvl2pPr>
            <a:lvl3pPr indent="-298450" lvl="2" marL="1371600" algn="l">
              <a:lnSpc>
                <a:spcPct val="115000"/>
              </a:lnSpc>
              <a:spcBef>
                <a:spcPts val="500"/>
              </a:spcBef>
              <a:spcAft>
                <a:spcPts val="0"/>
              </a:spcAft>
              <a:buClr>
                <a:schemeClr val="dk1"/>
              </a:buClr>
              <a:buSzPts val="1100"/>
              <a:buChar char="o"/>
              <a:defRPr sz="1100"/>
            </a:lvl3pPr>
            <a:lvl4pPr indent="-228600" lvl="3" marL="1828800" algn="l">
              <a:lnSpc>
                <a:spcPct val="115000"/>
              </a:lnSpc>
              <a:spcBef>
                <a:spcPts val="500"/>
              </a:spcBef>
              <a:spcAft>
                <a:spcPts val="0"/>
              </a:spcAft>
              <a:buClr>
                <a:schemeClr val="dk1"/>
              </a:buClr>
              <a:buSzPts val="1100"/>
              <a:buNone/>
              <a:defRPr sz="1100"/>
            </a:lvl4pPr>
            <a:lvl5pPr indent="-228600" lvl="4" marL="2286000" algn="l">
              <a:lnSpc>
                <a:spcPct val="115000"/>
              </a:lnSpc>
              <a:spcBef>
                <a:spcPts val="500"/>
              </a:spcBef>
              <a:spcAft>
                <a:spcPts val="0"/>
              </a:spcAft>
              <a:buClr>
                <a:schemeClr val="dk1"/>
              </a:buClr>
              <a:buSzPts val="1100"/>
              <a:buNone/>
              <a:defRPr sz="11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300"/>
              </a:spcBef>
              <a:spcAft>
                <a:spcPts val="0"/>
              </a:spcAft>
              <a:buClr>
                <a:schemeClr val="dk1"/>
              </a:buClr>
              <a:buSzPts val="1400"/>
              <a:buChar char="•"/>
              <a:defRPr/>
            </a:lvl7pPr>
            <a:lvl8pPr indent="-317500" lvl="7" marL="3657600" algn="l">
              <a:lnSpc>
                <a:spcPct val="115000"/>
              </a:lnSpc>
              <a:spcBef>
                <a:spcPts val="300"/>
              </a:spcBef>
              <a:spcAft>
                <a:spcPts val="0"/>
              </a:spcAft>
              <a:buClr>
                <a:schemeClr val="dk1"/>
              </a:buClr>
              <a:buSzPts val="1400"/>
              <a:buChar char="•"/>
              <a:defRPr/>
            </a:lvl8pPr>
            <a:lvl9pPr indent="-317500" lvl="8" marL="4114800" algn="l">
              <a:lnSpc>
                <a:spcPct val="115000"/>
              </a:lnSpc>
              <a:spcBef>
                <a:spcPts val="300"/>
              </a:spcBef>
              <a:spcAft>
                <a:spcPts val="0"/>
              </a:spcAft>
              <a:buClr>
                <a:schemeClr val="dk1"/>
              </a:buClr>
              <a:buSzPts val="1400"/>
              <a:buChar char="•"/>
              <a:defRPr/>
            </a:lvl9pPr>
          </a:lstStyle>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 name="Shape 88"/>
        <p:cNvGrpSpPr/>
        <p:nvPr/>
      </p:nvGrpSpPr>
      <p:grpSpPr>
        <a:xfrm>
          <a:off x="0" y="0"/>
          <a:ext cx="0" cy="0"/>
          <a:chOff x="0" y="0"/>
          <a:chExt cx="0" cy="0"/>
        </a:xfrm>
      </p:grpSpPr>
      <p:sp>
        <p:nvSpPr>
          <p:cNvPr id="89" name="Google Shape;8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0" name="Google Shape;9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1" name="Google Shape;9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2" name="Shape 92"/>
        <p:cNvGrpSpPr/>
        <p:nvPr/>
      </p:nvGrpSpPr>
      <p:grpSpPr>
        <a:xfrm>
          <a:off x="0" y="0"/>
          <a:ext cx="0" cy="0"/>
          <a:chOff x="0" y="0"/>
          <a:chExt cx="0" cy="0"/>
        </a:xfrm>
      </p:grpSpPr>
      <p:sp>
        <p:nvSpPr>
          <p:cNvPr id="93" name="Google Shape;93;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94" name="Google Shape;9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5" name="Shape 95"/>
        <p:cNvGrpSpPr/>
        <p:nvPr/>
      </p:nvGrpSpPr>
      <p:grpSpPr>
        <a:xfrm>
          <a:off x="0" y="0"/>
          <a:ext cx="0" cy="0"/>
          <a:chOff x="0" y="0"/>
          <a:chExt cx="0" cy="0"/>
        </a:xfrm>
      </p:grpSpPr>
      <p:sp>
        <p:nvSpPr>
          <p:cNvPr id="96" name="Google Shape;96;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1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8" name="Google Shape;98;p1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9" name="Google Shape;9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sp>
        <p:nvSpPr>
          <p:cNvPr id="101" name="Google Shape;10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2" name="Google Shape;102;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05" name="Google Shape;105;p1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06" name="Google Shape;106;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7" name="Shape 107"/>
        <p:cNvGrpSpPr/>
        <p:nvPr/>
      </p:nvGrpSpPr>
      <p:grpSpPr>
        <a:xfrm>
          <a:off x="0" y="0"/>
          <a:ext cx="0" cy="0"/>
          <a:chOff x="0" y="0"/>
          <a:chExt cx="0" cy="0"/>
        </a:xfrm>
      </p:grpSpPr>
      <p:sp>
        <p:nvSpPr>
          <p:cNvPr id="108" name="Google Shape;108;p1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09" name="Google Shape;109;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0" name="Shape 110"/>
        <p:cNvGrpSpPr/>
        <p:nvPr/>
      </p:nvGrpSpPr>
      <p:grpSpPr>
        <a:xfrm>
          <a:off x="0" y="0"/>
          <a:ext cx="0" cy="0"/>
          <a:chOff x="0" y="0"/>
          <a:chExt cx="0" cy="0"/>
        </a:xfrm>
      </p:grpSpPr>
      <p:sp>
        <p:nvSpPr>
          <p:cNvPr id="111" name="Google Shape;111;p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13" name="Google Shape;113;p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4" name="Google Shape;114;p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15" name="Google Shape;1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18" name="Google Shape;11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Beige Title slide w/ shapes">
  <p:cSld name="PATH: Beige Title slide w/ shapes">
    <p:spTree>
      <p:nvGrpSpPr>
        <p:cNvPr id="13" name="Shape 13"/>
        <p:cNvGrpSpPr/>
        <p:nvPr/>
      </p:nvGrpSpPr>
      <p:grpSpPr>
        <a:xfrm>
          <a:off x="0" y="0"/>
          <a:ext cx="0" cy="0"/>
          <a:chOff x="0" y="0"/>
          <a:chExt cx="0" cy="0"/>
        </a:xfrm>
      </p:grpSpPr>
      <p:sp>
        <p:nvSpPr>
          <p:cNvPr id="14" name="Google Shape;14;p3"/>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5" name="Google Shape;15;p3"/>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6" name="Google Shape;16;p3"/>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17" name="Google Shape;17;p3"/>
          <p:cNvSpPr/>
          <p:nvPr/>
        </p:nvSpPr>
        <p:spPr>
          <a:xfrm>
            <a:off x="0" y="-3968"/>
            <a:ext cx="9144000" cy="5143500"/>
          </a:xfrm>
          <a:prstGeom prst="rect">
            <a:avLst/>
          </a:prstGeom>
          <a:solidFill>
            <a:schemeClr val="lt2"/>
          </a:solidFill>
          <a:ln>
            <a:noFill/>
          </a:ln>
        </p:spPr>
        <p:txBody>
          <a:bodyPr anchorCtr="0" anchor="b"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 name="Google Shape;18;p3"/>
          <p:cNvSpPr/>
          <p:nvPr/>
        </p:nvSpPr>
        <p:spPr>
          <a:xfrm>
            <a:off x="6234113" y="1"/>
            <a:ext cx="2195700" cy="1092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 name="Google Shape;19;p3"/>
          <p:cNvSpPr/>
          <p:nvPr/>
        </p:nvSpPr>
        <p:spPr>
          <a:xfrm>
            <a:off x="6234113" y="1320630"/>
            <a:ext cx="2194562" cy="2542032"/>
          </a:xfrm>
          <a:custGeom>
            <a:rect b="b" l="l" r="r" t="t"/>
            <a:pathLst>
              <a:path extrusionOk="0" h="2542032" w="219456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 name="Google Shape;20;p3"/>
          <p:cNvSpPr/>
          <p:nvPr/>
        </p:nvSpPr>
        <p:spPr>
          <a:xfrm>
            <a:off x="6234113" y="4043365"/>
            <a:ext cx="2195512" cy="1100137"/>
          </a:xfrm>
          <a:custGeom>
            <a:rect b="b" l="l" r="r" t="t"/>
            <a:pathLst>
              <a:path extrusionOk="0" h="1100137" w="2195512">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 name="Google Shape;21;p3"/>
          <p:cNvSpPr txBox="1"/>
          <p:nvPr>
            <p:ph idx="1" type="body"/>
          </p:nvPr>
        </p:nvSpPr>
        <p:spPr>
          <a:xfrm>
            <a:off x="571500" y="445448"/>
            <a:ext cx="1905000" cy="1614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b="1" sz="7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2" name="Google Shape;22;p3"/>
          <p:cNvSpPr txBox="1"/>
          <p:nvPr>
            <p:ph idx="2" type="body"/>
          </p:nvPr>
        </p:nvSpPr>
        <p:spPr>
          <a:xfrm>
            <a:off x="571500" y="3450660"/>
            <a:ext cx="4000500" cy="485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800">
                <a:solidFill>
                  <a:schemeClr val="dk1"/>
                </a:solidFill>
                <a:latin typeface="Arial"/>
                <a:ea typeface="Arial"/>
                <a:cs typeface="Arial"/>
                <a:sym typeface="Arial"/>
              </a:defRPr>
            </a:lvl1pPr>
            <a:lvl2pPr indent="-273050" lvl="1" marL="914400" algn="l">
              <a:lnSpc>
                <a:spcPct val="115000"/>
              </a:lnSpc>
              <a:spcBef>
                <a:spcPts val="1400"/>
              </a:spcBef>
              <a:spcAft>
                <a:spcPts val="0"/>
              </a:spcAft>
              <a:buClr>
                <a:schemeClr val="dk1"/>
              </a:buClr>
              <a:buSzPts val="700"/>
              <a:buChar char="○"/>
              <a:defRPr sz="700"/>
            </a:lvl2pPr>
            <a:lvl3pPr indent="-273050" lvl="2" marL="1371600" algn="l">
              <a:lnSpc>
                <a:spcPct val="115000"/>
              </a:lnSpc>
              <a:spcBef>
                <a:spcPts val="500"/>
              </a:spcBef>
              <a:spcAft>
                <a:spcPts val="0"/>
              </a:spcAft>
              <a:buClr>
                <a:schemeClr val="dk1"/>
              </a:buClr>
              <a:buSzPts val="700"/>
              <a:buChar char="■"/>
              <a:defRPr sz="700"/>
            </a:lvl3pPr>
            <a:lvl4pPr indent="-228600" lvl="3" marL="1828800" algn="l">
              <a:lnSpc>
                <a:spcPct val="115000"/>
              </a:lnSpc>
              <a:spcBef>
                <a:spcPts val="500"/>
              </a:spcBef>
              <a:spcAft>
                <a:spcPts val="0"/>
              </a:spcAft>
              <a:buSzPts val="1400"/>
              <a:buNone/>
              <a:defRPr sz="700"/>
            </a:lvl4pPr>
            <a:lvl5pPr indent="-228600" lvl="4" marL="2286000" algn="l">
              <a:lnSpc>
                <a:spcPct val="115000"/>
              </a:lnSpc>
              <a:spcBef>
                <a:spcPts val="500"/>
              </a:spcBef>
              <a:spcAft>
                <a:spcPts val="0"/>
              </a:spcAft>
              <a:buSzPts val="1400"/>
              <a:buNone/>
              <a:defRPr sz="7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3" name="Google Shape;23;p3"/>
          <p:cNvSpPr txBox="1"/>
          <p:nvPr>
            <p:ph idx="3" type="body"/>
          </p:nvPr>
        </p:nvSpPr>
        <p:spPr>
          <a:xfrm>
            <a:off x="571500" y="1639491"/>
            <a:ext cx="4000500" cy="960900"/>
          </a:xfrm>
          <a:prstGeom prst="rect">
            <a:avLst/>
          </a:prstGeom>
          <a:noFill/>
          <a:ln>
            <a:noFill/>
          </a:ln>
        </p:spPr>
        <p:txBody>
          <a:bodyPr anchorCtr="0" anchor="b" bIns="0" lIns="0" spcFirstLastPara="1" rIns="0" wrap="square" tIns="0">
            <a:normAutofit/>
          </a:bodyPr>
          <a:lstStyle>
            <a:lvl1pPr indent="-228600" lvl="0" marL="457200" algn="l">
              <a:lnSpc>
                <a:spcPct val="115000"/>
              </a:lnSpc>
              <a:spcBef>
                <a:spcPts val="0"/>
              </a:spcBef>
              <a:spcAft>
                <a:spcPts val="0"/>
              </a:spcAft>
              <a:buSzPts val="1800"/>
              <a:buNone/>
              <a:defRPr sz="2700">
                <a:solidFill>
                  <a:schemeClr val="dk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4" name="Google Shape;24;p3"/>
          <p:cNvSpPr txBox="1"/>
          <p:nvPr>
            <p:ph idx="4" type="body"/>
          </p:nvPr>
        </p:nvSpPr>
        <p:spPr>
          <a:xfrm>
            <a:off x="571499" y="2737531"/>
            <a:ext cx="4000500" cy="4179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12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9" name="Shape 119"/>
        <p:cNvGrpSpPr/>
        <p:nvPr/>
      </p:nvGrpSpPr>
      <p:grpSpPr>
        <a:xfrm>
          <a:off x="0" y="0"/>
          <a:ext cx="0" cy="0"/>
          <a:chOff x="0" y="0"/>
          <a:chExt cx="0" cy="0"/>
        </a:xfrm>
      </p:grpSpPr>
      <p:sp>
        <p:nvSpPr>
          <p:cNvPr id="120" name="Google Shape;120;p2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21" name="Google Shape;121;p2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22" name="Google Shape;12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40b12aa43eb4424">
  <p:cSld name="BLANK_240b12aa43eb4424">
    <p:spTree>
      <p:nvGrpSpPr>
        <p:cNvPr id="123" name="Shape 123"/>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ltra Slim 02" showMasterSp="0">
  <p:cSld name="Ultra Slim 02">
    <p:spTree>
      <p:nvGrpSpPr>
        <p:cNvPr id="131" name="Shape 131"/>
        <p:cNvGrpSpPr/>
        <p:nvPr/>
      </p:nvGrpSpPr>
      <p:grpSpPr>
        <a:xfrm>
          <a:off x="0" y="0"/>
          <a:ext cx="0" cy="0"/>
          <a:chOff x="0" y="0"/>
          <a:chExt cx="0" cy="0"/>
        </a:xfrm>
      </p:grpSpPr>
      <p:pic>
        <p:nvPicPr>
          <p:cNvPr descr="TH-Pattern-02.jpg" id="132" name="Google Shape;132;p24"/>
          <p:cNvPicPr preferRelativeResize="0"/>
          <p:nvPr/>
        </p:nvPicPr>
        <p:blipFill rotWithShape="1">
          <a:blip r:embed="rId2">
            <a:alphaModFix/>
          </a:blip>
          <a:srcRect b="0" l="58754" r="38638" t="0"/>
          <a:stretch/>
        </p:blipFill>
        <p:spPr>
          <a:xfrm>
            <a:off x="8907466" y="0"/>
            <a:ext cx="238445" cy="5143500"/>
          </a:xfrm>
          <a:prstGeom prst="rect">
            <a:avLst/>
          </a:prstGeom>
          <a:noFill/>
          <a:ln>
            <a:noFill/>
          </a:ln>
        </p:spPr>
      </p:pic>
      <p:sp>
        <p:nvSpPr>
          <p:cNvPr id="133" name="Google Shape;133;p24"/>
          <p:cNvSpPr txBox="1"/>
          <p:nvPr>
            <p:ph idx="1" type="body"/>
          </p:nvPr>
        </p:nvSpPr>
        <p:spPr>
          <a:xfrm>
            <a:off x="476748" y="476020"/>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1400"/>
              <a:buFont typeface="Arial"/>
              <a:buNone/>
              <a:defRPr sz="14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4" name="Google Shape;134;p24"/>
          <p:cNvSpPr txBox="1"/>
          <p:nvPr>
            <p:ph idx="2" type="body"/>
          </p:nvPr>
        </p:nvSpPr>
        <p:spPr>
          <a:xfrm>
            <a:off x="476748" y="738611"/>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E4648E"/>
              </a:buClr>
              <a:buSzPts val="1400"/>
              <a:buFont typeface="Arial"/>
              <a:buNone/>
              <a:defRPr sz="1400" cap="none">
                <a:solidFill>
                  <a:srgbClr val="E4648E"/>
                </a:solidFil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5" name="Google Shape;135;p24"/>
          <p:cNvSpPr txBox="1"/>
          <p:nvPr>
            <p:ph idx="3" type="body"/>
          </p:nvPr>
        </p:nvSpPr>
        <p:spPr>
          <a:xfrm>
            <a:off x="3110542" y="2095500"/>
            <a:ext cx="4933800" cy="2575200"/>
          </a:xfrm>
          <a:prstGeom prst="rect">
            <a:avLst/>
          </a:prstGeom>
          <a:noFill/>
          <a:ln>
            <a:noFill/>
          </a:ln>
        </p:spPr>
        <p:txBody>
          <a:bodyPr anchorCtr="0" anchor="t" bIns="19050" lIns="19050" spcFirstLastPara="1" rIns="19050" wrap="square" tIns="19050">
            <a:no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6" name="Google Shape;136;p24"/>
          <p:cNvSpPr txBox="1"/>
          <p:nvPr>
            <p:ph idx="4" type="body"/>
          </p:nvPr>
        </p:nvSpPr>
        <p:spPr>
          <a:xfrm>
            <a:off x="476250" y="2096154"/>
            <a:ext cx="2304000" cy="1124100"/>
          </a:xfrm>
          <a:prstGeom prst="rect">
            <a:avLst/>
          </a:prstGeom>
          <a:noFill/>
          <a:ln>
            <a:noFill/>
          </a:ln>
        </p:spPr>
        <p:txBody>
          <a:bodyPr anchorCtr="0" anchor="t" bIns="19050" lIns="19050" spcFirstLastPara="1" rIns="19050" wrap="square" tIns="19050">
            <a:sp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37" name="Google Shape;137;p2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138" name="Shape 138"/>
        <p:cNvGrpSpPr/>
        <p:nvPr/>
      </p:nvGrpSpPr>
      <p:grpSpPr>
        <a:xfrm>
          <a:off x="0" y="0"/>
          <a:ext cx="0" cy="0"/>
          <a:chOff x="0" y="0"/>
          <a:chExt cx="0" cy="0"/>
        </a:xfrm>
      </p:grpSpPr>
      <p:sp>
        <p:nvSpPr>
          <p:cNvPr id="139" name="Google Shape;139;p2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x">
  <p:cSld name="TITLE_AND_BODY">
    <p:spTree>
      <p:nvGrpSpPr>
        <p:cNvPr id="140" name="Shape 140"/>
        <p:cNvGrpSpPr/>
        <p:nvPr/>
      </p:nvGrpSpPr>
      <p:grpSpPr>
        <a:xfrm>
          <a:off x="0" y="0"/>
          <a:ext cx="0" cy="0"/>
          <a:chOff x="0" y="0"/>
          <a:chExt cx="0" cy="0"/>
        </a:xfrm>
      </p:grpSpPr>
      <p:sp>
        <p:nvSpPr>
          <p:cNvPr id="141" name="Google Shape;141;p26"/>
          <p:cNvSpPr txBox="1"/>
          <p:nvPr>
            <p:ph idx="1" type="body"/>
          </p:nvPr>
        </p:nvSpPr>
        <p:spPr>
          <a:xfrm>
            <a:off x="1533915" y="3162933"/>
            <a:ext cx="3571800" cy="4524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700"/>
              <a:buFont typeface="Arial"/>
              <a:buNone/>
              <a:defRPr sz="2700"/>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2" name="Google Shape;142;p26"/>
          <p:cNvSpPr txBox="1"/>
          <p:nvPr>
            <p:ph idx="2" type="body"/>
          </p:nvPr>
        </p:nvSpPr>
        <p:spPr>
          <a:xfrm>
            <a:off x="1533915" y="3634421"/>
            <a:ext cx="35718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65DB4E"/>
              </a:buClr>
              <a:buSzPts val="1400"/>
              <a:buFont typeface="Arial"/>
              <a:buNone/>
              <a:defRPr sz="1400" cap="none">
                <a:solidFill>
                  <a:srgbClr val="65DB4E"/>
                </a:solidFill>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3" name="Google Shape;143;p2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showMasterSp="0">
  <p:cSld name="Divider 02">
    <p:spTree>
      <p:nvGrpSpPr>
        <p:cNvPr id="144" name="Shape 144"/>
        <p:cNvGrpSpPr/>
        <p:nvPr/>
      </p:nvGrpSpPr>
      <p:grpSpPr>
        <a:xfrm>
          <a:off x="0" y="0"/>
          <a:ext cx="0" cy="0"/>
          <a:chOff x="0" y="0"/>
          <a:chExt cx="0" cy="0"/>
        </a:xfrm>
      </p:grpSpPr>
      <p:pic>
        <p:nvPicPr>
          <p:cNvPr descr="TH-Shape-01.png" id="145" name="Google Shape;145;p27"/>
          <p:cNvPicPr preferRelativeResize="0"/>
          <p:nvPr/>
        </p:nvPicPr>
        <p:blipFill rotWithShape="1">
          <a:blip r:embed="rId2">
            <a:alphaModFix/>
          </a:blip>
          <a:srcRect b="805" l="28948" r="28939" t="78965"/>
          <a:stretch/>
        </p:blipFill>
        <p:spPr>
          <a:xfrm rot="-5400000">
            <a:off x="-1380884" y="1381124"/>
            <a:ext cx="5141892" cy="2381250"/>
          </a:xfrm>
          <a:prstGeom prst="rect">
            <a:avLst/>
          </a:prstGeom>
          <a:noFill/>
          <a:ln>
            <a:noFill/>
          </a:ln>
        </p:spPr>
      </p:pic>
      <p:sp>
        <p:nvSpPr>
          <p:cNvPr id="146" name="Google Shape;146;p27"/>
          <p:cNvSpPr txBox="1"/>
          <p:nvPr>
            <p:ph idx="1" type="body"/>
          </p:nvPr>
        </p:nvSpPr>
        <p:spPr>
          <a:xfrm>
            <a:off x="3118720" y="2381250"/>
            <a:ext cx="4938300" cy="381000"/>
          </a:xfrm>
          <a:prstGeom prst="rect">
            <a:avLst/>
          </a:prstGeom>
          <a:noFill/>
          <a:ln>
            <a:noFill/>
          </a:ln>
        </p:spPr>
        <p:txBody>
          <a:bodyPr anchorCtr="0" anchor="ctr"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300"/>
              <a:buFont typeface="Arial"/>
              <a:buNone/>
              <a:defRPr sz="23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147" name="Google Shape;147;p2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Left" showMasterSp="0">
  <p:cSld name="Grid Margin Left">
    <p:spTree>
      <p:nvGrpSpPr>
        <p:cNvPr id="148" name="Shape 148"/>
        <p:cNvGrpSpPr/>
        <p:nvPr/>
      </p:nvGrpSpPr>
      <p:grpSpPr>
        <a:xfrm>
          <a:off x="0" y="0"/>
          <a:ext cx="0" cy="0"/>
          <a:chOff x="0" y="0"/>
          <a:chExt cx="0" cy="0"/>
        </a:xfrm>
      </p:grpSpPr>
      <p:sp>
        <p:nvSpPr>
          <p:cNvPr id="149" name="Google Shape;149;p28"/>
          <p:cNvSpPr/>
          <p:nvPr/>
        </p:nvSpPr>
        <p:spPr>
          <a:xfrm>
            <a:off x="114300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0" name="Google Shape;150;p28"/>
          <p:cNvSpPr/>
          <p:nvPr/>
        </p:nvSpPr>
        <p:spPr>
          <a:xfrm>
            <a:off x="180157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1" name="Google Shape;151;p28"/>
          <p:cNvSpPr/>
          <p:nvPr/>
        </p:nvSpPr>
        <p:spPr>
          <a:xfrm>
            <a:off x="246014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2" name="Google Shape;152;p28"/>
          <p:cNvSpPr/>
          <p:nvPr/>
        </p:nvSpPr>
        <p:spPr>
          <a:xfrm>
            <a:off x="311871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3" name="Google Shape;153;p28"/>
          <p:cNvSpPr/>
          <p:nvPr/>
        </p:nvSpPr>
        <p:spPr>
          <a:xfrm>
            <a:off x="377729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4" name="Google Shape;154;p28"/>
          <p:cNvSpPr/>
          <p:nvPr/>
        </p:nvSpPr>
        <p:spPr>
          <a:xfrm>
            <a:off x="443586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5" name="Google Shape;155;p28"/>
          <p:cNvSpPr/>
          <p:nvPr/>
        </p:nvSpPr>
        <p:spPr>
          <a:xfrm>
            <a:off x="509443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6" name="Google Shape;156;p28"/>
          <p:cNvSpPr/>
          <p:nvPr/>
        </p:nvSpPr>
        <p:spPr>
          <a:xfrm>
            <a:off x="575301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7" name="Google Shape;157;p28"/>
          <p:cNvSpPr/>
          <p:nvPr/>
        </p:nvSpPr>
        <p:spPr>
          <a:xfrm>
            <a:off x="641158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8" name="Google Shape;158;p28"/>
          <p:cNvSpPr/>
          <p:nvPr/>
        </p:nvSpPr>
        <p:spPr>
          <a:xfrm>
            <a:off x="707015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59" name="Google Shape;159;p28"/>
          <p:cNvSpPr/>
          <p:nvPr/>
        </p:nvSpPr>
        <p:spPr>
          <a:xfrm>
            <a:off x="772873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0" name="Google Shape;160;p28"/>
          <p:cNvSpPr/>
          <p:nvPr/>
        </p:nvSpPr>
        <p:spPr>
          <a:xfrm>
            <a:off x="838730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1" name="Google Shape;161;p28"/>
          <p:cNvSpPr/>
          <p:nvPr/>
        </p:nvSpPr>
        <p:spPr>
          <a:xfrm>
            <a:off x="90487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2" name="Google Shape;162;p2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Right" showMasterSp="0">
  <p:cSld name="Grid Margin Right">
    <p:spTree>
      <p:nvGrpSpPr>
        <p:cNvPr id="163" name="Shape 163"/>
        <p:cNvGrpSpPr/>
        <p:nvPr/>
      </p:nvGrpSpPr>
      <p:grpSpPr>
        <a:xfrm>
          <a:off x="0" y="0"/>
          <a:ext cx="0" cy="0"/>
          <a:chOff x="0" y="0"/>
          <a:chExt cx="0" cy="0"/>
        </a:xfrm>
      </p:grpSpPr>
      <p:sp>
        <p:nvSpPr>
          <p:cNvPr id="164" name="Google Shape;164;p29"/>
          <p:cNvSpPr/>
          <p:nvPr/>
        </p:nvSpPr>
        <p:spPr>
          <a:xfrm>
            <a:off x="47625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5" name="Google Shape;165;p29"/>
          <p:cNvSpPr/>
          <p:nvPr/>
        </p:nvSpPr>
        <p:spPr>
          <a:xfrm>
            <a:off x="113482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6" name="Google Shape;166;p29"/>
          <p:cNvSpPr/>
          <p:nvPr/>
        </p:nvSpPr>
        <p:spPr>
          <a:xfrm>
            <a:off x="179339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7" name="Google Shape;167;p29"/>
          <p:cNvSpPr/>
          <p:nvPr/>
        </p:nvSpPr>
        <p:spPr>
          <a:xfrm>
            <a:off x="245196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8" name="Google Shape;168;p29"/>
          <p:cNvSpPr/>
          <p:nvPr/>
        </p:nvSpPr>
        <p:spPr>
          <a:xfrm>
            <a:off x="311054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69" name="Google Shape;169;p29"/>
          <p:cNvSpPr/>
          <p:nvPr/>
        </p:nvSpPr>
        <p:spPr>
          <a:xfrm>
            <a:off x="376911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0" name="Google Shape;170;p29"/>
          <p:cNvSpPr/>
          <p:nvPr/>
        </p:nvSpPr>
        <p:spPr>
          <a:xfrm>
            <a:off x="442768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1" name="Google Shape;171;p29"/>
          <p:cNvSpPr/>
          <p:nvPr/>
        </p:nvSpPr>
        <p:spPr>
          <a:xfrm>
            <a:off x="508626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2" name="Google Shape;172;p29"/>
          <p:cNvSpPr/>
          <p:nvPr/>
        </p:nvSpPr>
        <p:spPr>
          <a:xfrm>
            <a:off x="574483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3" name="Google Shape;173;p29"/>
          <p:cNvSpPr/>
          <p:nvPr/>
        </p:nvSpPr>
        <p:spPr>
          <a:xfrm>
            <a:off x="640340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4" name="Google Shape;174;p29"/>
          <p:cNvSpPr/>
          <p:nvPr/>
        </p:nvSpPr>
        <p:spPr>
          <a:xfrm>
            <a:off x="706198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5" name="Google Shape;175;p29"/>
          <p:cNvSpPr/>
          <p:nvPr/>
        </p:nvSpPr>
        <p:spPr>
          <a:xfrm>
            <a:off x="772055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6" name="Google Shape;176;p29"/>
          <p:cNvSpPr/>
          <p:nvPr/>
        </p:nvSpPr>
        <p:spPr>
          <a:xfrm>
            <a:off x="23812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77" name="Google Shape;177;p2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Full" showMasterSp="0">
  <p:cSld name="Grid Full">
    <p:spTree>
      <p:nvGrpSpPr>
        <p:cNvPr id="178" name="Shape 178"/>
        <p:cNvGrpSpPr/>
        <p:nvPr/>
      </p:nvGrpSpPr>
      <p:grpSpPr>
        <a:xfrm>
          <a:off x="0" y="0"/>
          <a:ext cx="0" cy="0"/>
          <a:chOff x="0" y="0"/>
          <a:chExt cx="0" cy="0"/>
        </a:xfrm>
      </p:grpSpPr>
      <p:sp>
        <p:nvSpPr>
          <p:cNvPr id="179" name="Google Shape;179;p30"/>
          <p:cNvSpPr/>
          <p:nvPr/>
        </p:nvSpPr>
        <p:spPr>
          <a:xfrm>
            <a:off x="47625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0" name="Google Shape;180;p30"/>
          <p:cNvSpPr/>
          <p:nvPr/>
        </p:nvSpPr>
        <p:spPr>
          <a:xfrm>
            <a:off x="1188633"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1" name="Google Shape;181;p30"/>
          <p:cNvSpPr/>
          <p:nvPr/>
        </p:nvSpPr>
        <p:spPr>
          <a:xfrm>
            <a:off x="1901017"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2" name="Google Shape;182;p30"/>
          <p:cNvSpPr/>
          <p:nvPr/>
        </p:nvSpPr>
        <p:spPr>
          <a:xfrm>
            <a:off x="2613401"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3" name="Google Shape;183;p30"/>
          <p:cNvSpPr/>
          <p:nvPr/>
        </p:nvSpPr>
        <p:spPr>
          <a:xfrm>
            <a:off x="3325785"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4" name="Google Shape;184;p30"/>
          <p:cNvSpPr/>
          <p:nvPr/>
        </p:nvSpPr>
        <p:spPr>
          <a:xfrm>
            <a:off x="4038168"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5" name="Google Shape;185;p30"/>
          <p:cNvSpPr/>
          <p:nvPr/>
        </p:nvSpPr>
        <p:spPr>
          <a:xfrm>
            <a:off x="4750552"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6" name="Google Shape;186;p30"/>
          <p:cNvSpPr/>
          <p:nvPr/>
        </p:nvSpPr>
        <p:spPr>
          <a:xfrm>
            <a:off x="546293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7" name="Google Shape;187;p30"/>
          <p:cNvSpPr/>
          <p:nvPr/>
        </p:nvSpPr>
        <p:spPr>
          <a:xfrm>
            <a:off x="617532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8" name="Google Shape;188;p30"/>
          <p:cNvSpPr/>
          <p:nvPr/>
        </p:nvSpPr>
        <p:spPr>
          <a:xfrm>
            <a:off x="6887704"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89" name="Google Shape;189;p30"/>
          <p:cNvSpPr/>
          <p:nvPr/>
        </p:nvSpPr>
        <p:spPr>
          <a:xfrm>
            <a:off x="760008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0" name="Google Shape;190;p30"/>
          <p:cNvSpPr/>
          <p:nvPr/>
        </p:nvSpPr>
        <p:spPr>
          <a:xfrm>
            <a:off x="831247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1" name="Google Shape;191;p30"/>
          <p:cNvSpPr/>
          <p:nvPr/>
        </p:nvSpPr>
        <p:spPr>
          <a:xfrm>
            <a:off x="238125" y="238125"/>
            <a:ext cx="86679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192" name="Google Shape;192;p3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93" name="Shape 193"/>
        <p:cNvGrpSpPr/>
        <p:nvPr/>
      </p:nvGrpSpPr>
      <p:grpSpPr>
        <a:xfrm>
          <a:off x="0" y="0"/>
          <a:ext cx="0" cy="0"/>
          <a:chOff x="0" y="0"/>
          <a:chExt cx="0" cy="0"/>
        </a:xfrm>
      </p:grpSpPr>
      <p:sp>
        <p:nvSpPr>
          <p:cNvPr id="194" name="Google Shape;194;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5" name="Google Shape;195;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6" name="Google Shape;196;p31"/>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TOC, long">
  <p:cSld name="PATH: TOC, long">
    <p:spTree>
      <p:nvGrpSpPr>
        <p:cNvPr id="25" name="Shape 25"/>
        <p:cNvGrpSpPr/>
        <p:nvPr/>
      </p:nvGrpSpPr>
      <p:grpSpPr>
        <a:xfrm>
          <a:off x="0" y="0"/>
          <a:ext cx="0" cy="0"/>
          <a:chOff x="0" y="0"/>
          <a:chExt cx="0" cy="0"/>
        </a:xfrm>
      </p:grpSpPr>
      <p:sp>
        <p:nvSpPr>
          <p:cNvPr id="26" name="Google Shape;26;p4"/>
          <p:cNvSpPr txBox="1"/>
          <p:nvPr>
            <p:ph idx="1" type="body"/>
          </p:nvPr>
        </p:nvSpPr>
        <p:spPr>
          <a:xfrm>
            <a:off x="571500" y="69869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accent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7" name="Google Shape;27;p4"/>
          <p:cNvSpPr txBox="1"/>
          <p:nvPr>
            <p:ph idx="2" type="body"/>
          </p:nvPr>
        </p:nvSpPr>
        <p:spPr>
          <a:xfrm>
            <a:off x="2010104" y="69869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dk1"/>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8" name="Google Shape;28;p4"/>
          <p:cNvSpPr txBox="1"/>
          <p:nvPr>
            <p:ph idx="3" type="body"/>
          </p:nvPr>
        </p:nvSpPr>
        <p:spPr>
          <a:xfrm>
            <a:off x="571500" y="117743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29" name="Google Shape;29;p4"/>
          <p:cNvSpPr txBox="1"/>
          <p:nvPr>
            <p:ph idx="4" type="body"/>
          </p:nvPr>
        </p:nvSpPr>
        <p:spPr>
          <a:xfrm>
            <a:off x="2010104" y="3575301"/>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0" name="Google Shape;30;p4"/>
          <p:cNvSpPr txBox="1"/>
          <p:nvPr>
            <p:ph idx="5" type="body"/>
          </p:nvPr>
        </p:nvSpPr>
        <p:spPr>
          <a:xfrm>
            <a:off x="571500" y="1660171"/>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1" name="Google Shape;31;p4"/>
          <p:cNvSpPr txBox="1"/>
          <p:nvPr>
            <p:ph idx="6" type="body"/>
          </p:nvPr>
        </p:nvSpPr>
        <p:spPr>
          <a:xfrm>
            <a:off x="2010104" y="405351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2" name="Google Shape;32;p4"/>
          <p:cNvSpPr txBox="1"/>
          <p:nvPr>
            <p:ph idx="7" type="body"/>
          </p:nvPr>
        </p:nvSpPr>
        <p:spPr>
          <a:xfrm>
            <a:off x="571500" y="2137457"/>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3" name="Google Shape;33;p4"/>
          <p:cNvSpPr/>
          <p:nvPr/>
        </p:nvSpPr>
        <p:spPr>
          <a:xfrm>
            <a:off x="399553" y="4693257"/>
            <a:ext cx="8349000" cy="345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 name="Google Shape;34;p4"/>
          <p:cNvSpPr txBox="1"/>
          <p:nvPr>
            <p:ph idx="8" type="body"/>
          </p:nvPr>
        </p:nvSpPr>
        <p:spPr>
          <a:xfrm>
            <a:off x="2010104" y="2614743"/>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5" name="Google Shape;35;p4"/>
          <p:cNvSpPr txBox="1"/>
          <p:nvPr>
            <p:ph idx="9" type="body"/>
          </p:nvPr>
        </p:nvSpPr>
        <p:spPr>
          <a:xfrm>
            <a:off x="2010104" y="3092615"/>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6" name="Google Shape;36;p4"/>
          <p:cNvSpPr txBox="1"/>
          <p:nvPr>
            <p:ph idx="13" type="body"/>
          </p:nvPr>
        </p:nvSpPr>
        <p:spPr>
          <a:xfrm>
            <a:off x="2010104" y="2137457"/>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7" name="Google Shape;37;p4"/>
          <p:cNvSpPr txBox="1"/>
          <p:nvPr>
            <p:ph idx="14" type="body"/>
          </p:nvPr>
        </p:nvSpPr>
        <p:spPr>
          <a:xfrm>
            <a:off x="2010104" y="1177430"/>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8" name="Google Shape;38;p4"/>
          <p:cNvSpPr txBox="1"/>
          <p:nvPr>
            <p:ph idx="15" type="body"/>
          </p:nvPr>
        </p:nvSpPr>
        <p:spPr>
          <a:xfrm>
            <a:off x="2010104" y="1660171"/>
            <a:ext cx="52764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BFBFBF"/>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39" name="Google Shape;39;p4"/>
          <p:cNvSpPr txBox="1"/>
          <p:nvPr>
            <p:ph idx="16" type="body"/>
          </p:nvPr>
        </p:nvSpPr>
        <p:spPr>
          <a:xfrm>
            <a:off x="571500" y="2614743"/>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0" name="Google Shape;40;p4"/>
          <p:cNvSpPr txBox="1"/>
          <p:nvPr>
            <p:ph idx="17" type="body"/>
          </p:nvPr>
        </p:nvSpPr>
        <p:spPr>
          <a:xfrm>
            <a:off x="571500" y="3093483"/>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1" name="Google Shape;41;p4"/>
          <p:cNvSpPr txBox="1"/>
          <p:nvPr>
            <p:ph idx="18" type="body"/>
          </p:nvPr>
        </p:nvSpPr>
        <p:spPr>
          <a:xfrm>
            <a:off x="571500" y="3575301"/>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2" name="Google Shape;42;p4"/>
          <p:cNvSpPr txBox="1"/>
          <p:nvPr>
            <p:ph idx="19" type="body"/>
          </p:nvPr>
        </p:nvSpPr>
        <p:spPr>
          <a:xfrm>
            <a:off x="571500" y="4053510"/>
            <a:ext cx="474900" cy="404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rgbClr val="FBB8B8"/>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7" name="Shape 197"/>
        <p:cNvGrpSpPr/>
        <p:nvPr/>
      </p:nvGrpSpPr>
      <p:grpSpPr>
        <a:xfrm>
          <a:off x="0" y="0"/>
          <a:ext cx="0" cy="0"/>
          <a:chOff x="0" y="0"/>
          <a:chExt cx="0" cy="0"/>
        </a:xfrm>
      </p:grpSpPr>
      <p:sp>
        <p:nvSpPr>
          <p:cNvPr id="198" name="Google Shape;198;p32"/>
          <p:cNvSpPr txBox="1"/>
          <p:nvPr>
            <p:ph type="ctrTitle"/>
          </p:nvPr>
        </p:nvSpPr>
        <p:spPr>
          <a:xfrm>
            <a:off x="311708" y="744575"/>
            <a:ext cx="8520600" cy="2052600"/>
          </a:xfrm>
          <a:prstGeom prst="rect">
            <a:avLst/>
          </a:prstGeom>
          <a:noFill/>
          <a:ln>
            <a:noFill/>
          </a:ln>
        </p:spPr>
        <p:txBody>
          <a:bodyPr anchorCtr="0" anchor="b" bIns="19050" lIns="19050" spcFirstLastPara="1" rIns="19050" wrap="square" tIns="19050">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99" name="Google Shape;199;p32"/>
          <p:cNvSpPr txBox="1"/>
          <p:nvPr>
            <p:ph idx="1" type="subTitle"/>
          </p:nvPr>
        </p:nvSpPr>
        <p:spPr>
          <a:xfrm>
            <a:off x="311700" y="2834125"/>
            <a:ext cx="8520600" cy="792600"/>
          </a:xfrm>
          <a:prstGeom prst="rect">
            <a:avLst/>
          </a:prstGeom>
          <a:noFill/>
          <a:ln>
            <a:noFill/>
          </a:ln>
        </p:spPr>
        <p:txBody>
          <a:bodyPr anchorCtr="0" anchor="t" bIns="19050" lIns="19050" spcFirstLastPara="1" rIns="19050" wrap="square" tIns="19050">
            <a:normAutofit/>
          </a:bodyPr>
          <a:lstStyle>
            <a:lvl1pPr lvl="0" rtl="0" algn="ctr">
              <a:lnSpc>
                <a:spcPct val="100000"/>
              </a:lnSpc>
              <a:spcBef>
                <a:spcPts val="200"/>
              </a:spcBef>
              <a:spcAft>
                <a:spcPts val="0"/>
              </a:spcAft>
              <a:buSzPts val="2800"/>
              <a:buNone/>
              <a:defRPr sz="2800"/>
            </a:lvl1pPr>
            <a:lvl2pPr lvl="1" rtl="0" algn="ctr">
              <a:lnSpc>
                <a:spcPct val="100000"/>
              </a:lnSpc>
              <a:spcBef>
                <a:spcPts val="2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200"/>
              </a:spcBef>
              <a:spcAft>
                <a:spcPts val="0"/>
              </a:spcAft>
              <a:buSzPts val="2800"/>
              <a:buNone/>
              <a:defRPr sz="2800"/>
            </a:lvl6pPr>
            <a:lvl7pPr lvl="6" rtl="0" algn="ctr">
              <a:lnSpc>
                <a:spcPct val="100000"/>
              </a:lnSpc>
              <a:spcBef>
                <a:spcPts val="200"/>
              </a:spcBef>
              <a:spcAft>
                <a:spcPts val="0"/>
              </a:spcAft>
              <a:buSzPts val="2800"/>
              <a:buNone/>
              <a:defRPr sz="2800"/>
            </a:lvl7pPr>
            <a:lvl8pPr lvl="7" rtl="0" algn="ctr">
              <a:lnSpc>
                <a:spcPct val="100000"/>
              </a:lnSpc>
              <a:spcBef>
                <a:spcPts val="200"/>
              </a:spcBef>
              <a:spcAft>
                <a:spcPts val="0"/>
              </a:spcAft>
              <a:buSzPts val="2800"/>
              <a:buNone/>
              <a:defRPr sz="2800"/>
            </a:lvl8pPr>
            <a:lvl9pPr lvl="8" rtl="0" algn="ctr">
              <a:lnSpc>
                <a:spcPct val="100000"/>
              </a:lnSpc>
              <a:spcBef>
                <a:spcPts val="200"/>
              </a:spcBef>
              <a:spcAft>
                <a:spcPts val="0"/>
              </a:spcAft>
              <a:buSzPts val="2800"/>
              <a:buNone/>
              <a:defRPr sz="2800"/>
            </a:lvl9pPr>
          </a:lstStyle>
          <a:p/>
        </p:txBody>
      </p:sp>
      <p:sp>
        <p:nvSpPr>
          <p:cNvPr id="200" name="Google Shape;200;p32"/>
          <p:cNvSpPr txBox="1"/>
          <p:nvPr>
            <p:ph idx="12" type="sldNum"/>
          </p:nvPr>
        </p:nvSpPr>
        <p:spPr>
          <a:xfrm>
            <a:off x="8472458" y="4663217"/>
            <a:ext cx="5487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x">
  <p:cSld name="TITLE_AND_BODY">
    <p:spTree>
      <p:nvGrpSpPr>
        <p:cNvPr id="208" name="Shape 208"/>
        <p:cNvGrpSpPr/>
        <p:nvPr/>
      </p:nvGrpSpPr>
      <p:grpSpPr>
        <a:xfrm>
          <a:off x="0" y="0"/>
          <a:ext cx="0" cy="0"/>
          <a:chOff x="0" y="0"/>
          <a:chExt cx="0" cy="0"/>
        </a:xfrm>
      </p:grpSpPr>
      <p:sp>
        <p:nvSpPr>
          <p:cNvPr id="209" name="Google Shape;209;p34"/>
          <p:cNvSpPr txBox="1"/>
          <p:nvPr>
            <p:ph idx="1" type="body"/>
          </p:nvPr>
        </p:nvSpPr>
        <p:spPr>
          <a:xfrm>
            <a:off x="1533915" y="3162933"/>
            <a:ext cx="3571800" cy="4524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700"/>
              <a:buFont typeface="Arial"/>
              <a:buNone/>
              <a:defRPr sz="2700"/>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0" name="Google Shape;210;p34"/>
          <p:cNvSpPr txBox="1"/>
          <p:nvPr>
            <p:ph idx="2" type="body"/>
          </p:nvPr>
        </p:nvSpPr>
        <p:spPr>
          <a:xfrm>
            <a:off x="1533915" y="3634421"/>
            <a:ext cx="35718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65DB4E"/>
              </a:buClr>
              <a:buSzPts val="1400"/>
              <a:buFont typeface="Arial"/>
              <a:buNone/>
              <a:defRPr sz="1400" cap="none">
                <a:solidFill>
                  <a:srgbClr val="65DB4E"/>
                </a:solidFill>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1" name="Google Shape;211;p34"/>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ltra Slim 02" showMasterSp="0">
  <p:cSld name="Ultra Slim 02">
    <p:spTree>
      <p:nvGrpSpPr>
        <p:cNvPr id="212" name="Shape 212"/>
        <p:cNvGrpSpPr/>
        <p:nvPr/>
      </p:nvGrpSpPr>
      <p:grpSpPr>
        <a:xfrm>
          <a:off x="0" y="0"/>
          <a:ext cx="0" cy="0"/>
          <a:chOff x="0" y="0"/>
          <a:chExt cx="0" cy="0"/>
        </a:xfrm>
      </p:grpSpPr>
      <p:pic>
        <p:nvPicPr>
          <p:cNvPr descr="TH-Pattern-02.jpg" id="213" name="Google Shape;213;p35"/>
          <p:cNvPicPr preferRelativeResize="0"/>
          <p:nvPr/>
        </p:nvPicPr>
        <p:blipFill rotWithShape="1">
          <a:blip r:embed="rId2">
            <a:alphaModFix/>
          </a:blip>
          <a:srcRect b="0" l="58754" r="38638" t="0"/>
          <a:stretch/>
        </p:blipFill>
        <p:spPr>
          <a:xfrm>
            <a:off x="8907466" y="0"/>
            <a:ext cx="238445" cy="5143500"/>
          </a:xfrm>
          <a:prstGeom prst="rect">
            <a:avLst/>
          </a:prstGeom>
          <a:noFill/>
          <a:ln>
            <a:noFill/>
          </a:ln>
        </p:spPr>
      </p:pic>
      <p:sp>
        <p:nvSpPr>
          <p:cNvPr id="214" name="Google Shape;214;p35"/>
          <p:cNvSpPr txBox="1"/>
          <p:nvPr>
            <p:ph idx="1" type="body"/>
          </p:nvPr>
        </p:nvSpPr>
        <p:spPr>
          <a:xfrm>
            <a:off x="476748" y="476020"/>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1400"/>
              <a:buFont typeface="Arial"/>
              <a:buNone/>
              <a:defRPr sz="14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5" name="Google Shape;215;p35"/>
          <p:cNvSpPr txBox="1"/>
          <p:nvPr>
            <p:ph idx="2" type="body"/>
          </p:nvPr>
        </p:nvSpPr>
        <p:spPr>
          <a:xfrm>
            <a:off x="476748" y="738611"/>
            <a:ext cx="7571700" cy="243000"/>
          </a:xfrm>
          <a:prstGeom prst="rect">
            <a:avLst/>
          </a:prstGeom>
          <a:noFill/>
          <a:ln>
            <a:noFill/>
          </a:ln>
        </p:spPr>
        <p:txBody>
          <a:bodyPr anchorCtr="0" anchor="t" bIns="19050" lIns="19050" spcFirstLastPara="1" rIns="19050" wrap="square" tIns="19050">
            <a:spAutoFit/>
          </a:bodyPr>
          <a:lstStyle>
            <a:lvl1pPr indent="-228600" lvl="0" marL="457200" rtl="0" algn="l">
              <a:lnSpc>
                <a:spcPct val="100000"/>
              </a:lnSpc>
              <a:spcBef>
                <a:spcPts val="0"/>
              </a:spcBef>
              <a:spcAft>
                <a:spcPts val="0"/>
              </a:spcAft>
              <a:buClr>
                <a:srgbClr val="E4648E"/>
              </a:buClr>
              <a:buSzPts val="1400"/>
              <a:buFont typeface="Arial"/>
              <a:buNone/>
              <a:defRPr sz="1400" cap="none">
                <a:solidFill>
                  <a:srgbClr val="E4648E"/>
                </a:solidFil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6" name="Google Shape;216;p35"/>
          <p:cNvSpPr txBox="1"/>
          <p:nvPr>
            <p:ph idx="3" type="body"/>
          </p:nvPr>
        </p:nvSpPr>
        <p:spPr>
          <a:xfrm>
            <a:off x="3110542" y="2095500"/>
            <a:ext cx="4933800" cy="2575200"/>
          </a:xfrm>
          <a:prstGeom prst="rect">
            <a:avLst/>
          </a:prstGeom>
          <a:noFill/>
          <a:ln>
            <a:noFill/>
          </a:ln>
        </p:spPr>
        <p:txBody>
          <a:bodyPr anchorCtr="0" anchor="t" bIns="19050" lIns="19050" spcFirstLastPara="1" rIns="19050" wrap="square" tIns="19050">
            <a:no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7" name="Google Shape;217;p35"/>
          <p:cNvSpPr txBox="1"/>
          <p:nvPr>
            <p:ph idx="4" type="body"/>
          </p:nvPr>
        </p:nvSpPr>
        <p:spPr>
          <a:xfrm>
            <a:off x="476250" y="2096154"/>
            <a:ext cx="2304000" cy="1124100"/>
          </a:xfrm>
          <a:prstGeom prst="rect">
            <a:avLst/>
          </a:prstGeom>
          <a:noFill/>
          <a:ln>
            <a:noFill/>
          </a:ln>
        </p:spPr>
        <p:txBody>
          <a:bodyPr anchorCtr="0" anchor="t" bIns="19050" lIns="19050" spcFirstLastPara="1" rIns="19050" wrap="square" tIns="19050">
            <a:spAutoFit/>
          </a:bodyPr>
          <a:lstStyle>
            <a:lvl1pPr indent="-279400" lvl="0" marL="457200" rtl="0" algn="l">
              <a:lnSpc>
                <a:spcPct val="100000"/>
              </a:lnSpc>
              <a:spcBef>
                <a:spcPts val="200"/>
              </a:spcBef>
              <a:spcAft>
                <a:spcPts val="0"/>
              </a:spcAft>
              <a:buClr>
                <a:srgbClr val="000000"/>
              </a:buClr>
              <a:buSzPts val="800"/>
              <a:buChar char="•"/>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18" name="Google Shape;218;p35"/>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showMasterSp="0">
  <p:cSld name="Divider 02">
    <p:spTree>
      <p:nvGrpSpPr>
        <p:cNvPr id="219" name="Shape 219"/>
        <p:cNvGrpSpPr/>
        <p:nvPr/>
      </p:nvGrpSpPr>
      <p:grpSpPr>
        <a:xfrm>
          <a:off x="0" y="0"/>
          <a:ext cx="0" cy="0"/>
          <a:chOff x="0" y="0"/>
          <a:chExt cx="0" cy="0"/>
        </a:xfrm>
      </p:grpSpPr>
      <p:pic>
        <p:nvPicPr>
          <p:cNvPr descr="TH-Shape-01.png" id="220" name="Google Shape;220;p36"/>
          <p:cNvPicPr preferRelativeResize="0"/>
          <p:nvPr/>
        </p:nvPicPr>
        <p:blipFill rotWithShape="1">
          <a:blip r:embed="rId2">
            <a:alphaModFix/>
          </a:blip>
          <a:srcRect b="805" l="28946" r="28942" t="78966"/>
          <a:stretch/>
        </p:blipFill>
        <p:spPr>
          <a:xfrm rot="-5400000">
            <a:off x="-1380884" y="1381124"/>
            <a:ext cx="5141892" cy="2381250"/>
          </a:xfrm>
          <a:prstGeom prst="rect">
            <a:avLst/>
          </a:prstGeom>
          <a:noFill/>
          <a:ln>
            <a:noFill/>
          </a:ln>
        </p:spPr>
      </p:pic>
      <p:sp>
        <p:nvSpPr>
          <p:cNvPr id="221" name="Google Shape;221;p36"/>
          <p:cNvSpPr txBox="1"/>
          <p:nvPr>
            <p:ph idx="1" type="body"/>
          </p:nvPr>
        </p:nvSpPr>
        <p:spPr>
          <a:xfrm>
            <a:off x="3118720" y="2381250"/>
            <a:ext cx="4938300" cy="381000"/>
          </a:xfrm>
          <a:prstGeom prst="rect">
            <a:avLst/>
          </a:prstGeom>
          <a:noFill/>
          <a:ln>
            <a:noFill/>
          </a:ln>
        </p:spPr>
        <p:txBody>
          <a:bodyPr anchorCtr="0" anchor="ctr" bIns="19050" lIns="19050" spcFirstLastPara="1" rIns="19050" wrap="square" tIns="19050">
            <a:spAutoFit/>
          </a:bodyPr>
          <a:lstStyle>
            <a:lvl1pPr indent="-228600" lvl="0" marL="457200" rtl="0" algn="l">
              <a:lnSpc>
                <a:spcPct val="100000"/>
              </a:lnSpc>
              <a:spcBef>
                <a:spcPts val="0"/>
              </a:spcBef>
              <a:spcAft>
                <a:spcPts val="0"/>
              </a:spcAft>
              <a:buClr>
                <a:srgbClr val="000000"/>
              </a:buClr>
              <a:buSzPts val="2300"/>
              <a:buFont typeface="Arial"/>
              <a:buNone/>
              <a:defRPr sz="2300" cap="none">
                <a:latin typeface="Arial"/>
                <a:ea typeface="Arial"/>
                <a:cs typeface="Arial"/>
                <a:sym typeface="Arial"/>
              </a:defRPr>
            </a:lvl1pPr>
            <a:lvl2pPr indent="-279400" lvl="1" marL="914400" rtl="0" algn="l">
              <a:lnSpc>
                <a:spcPct val="100000"/>
              </a:lnSpc>
              <a:spcBef>
                <a:spcPts val="200"/>
              </a:spcBef>
              <a:spcAft>
                <a:spcPts val="0"/>
              </a:spcAft>
              <a:buClr>
                <a:srgbClr val="000000"/>
              </a:buClr>
              <a:buSzPts val="800"/>
              <a:buChar char="•"/>
              <a:defRPr/>
            </a:lvl2pPr>
            <a:lvl3pPr indent="-279400" lvl="2" marL="1371600" rtl="0" algn="l">
              <a:lnSpc>
                <a:spcPct val="100000"/>
              </a:lnSpc>
              <a:spcBef>
                <a:spcPts val="200"/>
              </a:spcBef>
              <a:spcAft>
                <a:spcPts val="0"/>
              </a:spcAft>
              <a:buClr>
                <a:srgbClr val="000000"/>
              </a:buClr>
              <a:buSzPts val="800"/>
              <a:buChar char="•"/>
              <a:defRPr/>
            </a:lvl3pPr>
            <a:lvl4pPr indent="-279400" lvl="3" marL="1828800" rtl="0" algn="l">
              <a:lnSpc>
                <a:spcPct val="100000"/>
              </a:lnSpc>
              <a:spcBef>
                <a:spcPts val="200"/>
              </a:spcBef>
              <a:spcAft>
                <a:spcPts val="0"/>
              </a:spcAft>
              <a:buClr>
                <a:srgbClr val="000000"/>
              </a:buClr>
              <a:buSzPts val="800"/>
              <a:buChar char="•"/>
              <a:defRPr/>
            </a:lvl4pPr>
            <a:lvl5pPr indent="-279400" lvl="4" marL="2286000" rtl="0" algn="l">
              <a:lnSpc>
                <a:spcPct val="100000"/>
              </a:lnSpc>
              <a:spcBef>
                <a:spcPts val="200"/>
              </a:spcBef>
              <a:spcAft>
                <a:spcPts val="0"/>
              </a:spcAft>
              <a:buClr>
                <a:srgbClr val="000000"/>
              </a:buClr>
              <a:buSzPts val="800"/>
              <a:buChar char="•"/>
              <a:defRPr/>
            </a:lvl5pPr>
            <a:lvl6pPr indent="-279400" lvl="5" marL="2743200" rtl="0" algn="l">
              <a:lnSpc>
                <a:spcPct val="100000"/>
              </a:lnSpc>
              <a:spcBef>
                <a:spcPts val="200"/>
              </a:spcBef>
              <a:spcAft>
                <a:spcPts val="0"/>
              </a:spcAft>
              <a:buClr>
                <a:srgbClr val="000000"/>
              </a:buClr>
              <a:buSzPts val="800"/>
              <a:buChar char="•"/>
              <a:defRPr/>
            </a:lvl6pPr>
            <a:lvl7pPr indent="-279400" lvl="6" marL="3200400" rtl="0" algn="l">
              <a:lnSpc>
                <a:spcPct val="100000"/>
              </a:lnSpc>
              <a:spcBef>
                <a:spcPts val="200"/>
              </a:spcBef>
              <a:spcAft>
                <a:spcPts val="0"/>
              </a:spcAft>
              <a:buClr>
                <a:srgbClr val="000000"/>
              </a:buClr>
              <a:buSzPts val="800"/>
              <a:buChar char="•"/>
              <a:defRPr/>
            </a:lvl7pPr>
            <a:lvl8pPr indent="-279400" lvl="7" marL="3657600" rtl="0" algn="l">
              <a:lnSpc>
                <a:spcPct val="100000"/>
              </a:lnSpc>
              <a:spcBef>
                <a:spcPts val="200"/>
              </a:spcBef>
              <a:spcAft>
                <a:spcPts val="0"/>
              </a:spcAft>
              <a:buClr>
                <a:srgbClr val="000000"/>
              </a:buClr>
              <a:buSzPts val="800"/>
              <a:buChar char="•"/>
              <a:defRPr/>
            </a:lvl8pPr>
            <a:lvl9pPr indent="-279400" lvl="8" marL="4114800" rtl="0" algn="l">
              <a:lnSpc>
                <a:spcPct val="100000"/>
              </a:lnSpc>
              <a:spcBef>
                <a:spcPts val="200"/>
              </a:spcBef>
              <a:spcAft>
                <a:spcPts val="0"/>
              </a:spcAft>
              <a:buClr>
                <a:srgbClr val="000000"/>
              </a:buClr>
              <a:buSzPts val="800"/>
              <a:buChar char="•"/>
              <a:defRPr/>
            </a:lvl9pPr>
          </a:lstStyle>
          <a:p/>
        </p:txBody>
      </p:sp>
      <p:sp>
        <p:nvSpPr>
          <p:cNvPr id="222" name="Google Shape;222;p36"/>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23" name="Shape 223"/>
        <p:cNvGrpSpPr/>
        <p:nvPr/>
      </p:nvGrpSpPr>
      <p:grpSpPr>
        <a:xfrm>
          <a:off x="0" y="0"/>
          <a:ext cx="0" cy="0"/>
          <a:chOff x="0" y="0"/>
          <a:chExt cx="0" cy="0"/>
        </a:xfrm>
      </p:grpSpPr>
      <p:sp>
        <p:nvSpPr>
          <p:cNvPr id="224" name="Google Shape;224;p37"/>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Left" showMasterSp="0">
  <p:cSld name="Grid Margin Left">
    <p:spTree>
      <p:nvGrpSpPr>
        <p:cNvPr id="225" name="Shape 225"/>
        <p:cNvGrpSpPr/>
        <p:nvPr/>
      </p:nvGrpSpPr>
      <p:grpSpPr>
        <a:xfrm>
          <a:off x="0" y="0"/>
          <a:ext cx="0" cy="0"/>
          <a:chOff x="0" y="0"/>
          <a:chExt cx="0" cy="0"/>
        </a:xfrm>
      </p:grpSpPr>
      <p:sp>
        <p:nvSpPr>
          <p:cNvPr id="226" name="Google Shape;226;p38"/>
          <p:cNvSpPr/>
          <p:nvPr/>
        </p:nvSpPr>
        <p:spPr>
          <a:xfrm>
            <a:off x="114300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7" name="Google Shape;227;p38"/>
          <p:cNvSpPr/>
          <p:nvPr/>
        </p:nvSpPr>
        <p:spPr>
          <a:xfrm>
            <a:off x="180157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8" name="Google Shape;228;p38"/>
          <p:cNvSpPr/>
          <p:nvPr/>
        </p:nvSpPr>
        <p:spPr>
          <a:xfrm>
            <a:off x="246014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29" name="Google Shape;229;p38"/>
          <p:cNvSpPr/>
          <p:nvPr/>
        </p:nvSpPr>
        <p:spPr>
          <a:xfrm>
            <a:off x="311871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0" name="Google Shape;230;p38"/>
          <p:cNvSpPr/>
          <p:nvPr/>
        </p:nvSpPr>
        <p:spPr>
          <a:xfrm>
            <a:off x="377729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1" name="Google Shape;231;p38"/>
          <p:cNvSpPr/>
          <p:nvPr/>
        </p:nvSpPr>
        <p:spPr>
          <a:xfrm>
            <a:off x="443586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2" name="Google Shape;232;p38"/>
          <p:cNvSpPr/>
          <p:nvPr/>
        </p:nvSpPr>
        <p:spPr>
          <a:xfrm>
            <a:off x="509443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3" name="Google Shape;233;p38"/>
          <p:cNvSpPr/>
          <p:nvPr/>
        </p:nvSpPr>
        <p:spPr>
          <a:xfrm>
            <a:off x="575301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4" name="Google Shape;234;p38"/>
          <p:cNvSpPr/>
          <p:nvPr/>
        </p:nvSpPr>
        <p:spPr>
          <a:xfrm>
            <a:off x="641158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5" name="Google Shape;235;p38"/>
          <p:cNvSpPr/>
          <p:nvPr/>
        </p:nvSpPr>
        <p:spPr>
          <a:xfrm>
            <a:off x="707015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6" name="Google Shape;236;p38"/>
          <p:cNvSpPr/>
          <p:nvPr/>
        </p:nvSpPr>
        <p:spPr>
          <a:xfrm>
            <a:off x="772873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7" name="Google Shape;237;p38"/>
          <p:cNvSpPr/>
          <p:nvPr/>
        </p:nvSpPr>
        <p:spPr>
          <a:xfrm>
            <a:off x="838730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8" name="Google Shape;238;p38"/>
          <p:cNvSpPr/>
          <p:nvPr/>
        </p:nvSpPr>
        <p:spPr>
          <a:xfrm>
            <a:off x="90487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39" name="Google Shape;239;p38"/>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Margin Right" showMasterSp="0">
  <p:cSld name="Grid Margin Right">
    <p:spTree>
      <p:nvGrpSpPr>
        <p:cNvPr id="240" name="Shape 240"/>
        <p:cNvGrpSpPr/>
        <p:nvPr/>
      </p:nvGrpSpPr>
      <p:grpSpPr>
        <a:xfrm>
          <a:off x="0" y="0"/>
          <a:ext cx="0" cy="0"/>
          <a:chOff x="0" y="0"/>
          <a:chExt cx="0" cy="0"/>
        </a:xfrm>
      </p:grpSpPr>
      <p:sp>
        <p:nvSpPr>
          <p:cNvPr id="241" name="Google Shape;241;p39"/>
          <p:cNvSpPr/>
          <p:nvPr/>
        </p:nvSpPr>
        <p:spPr>
          <a:xfrm>
            <a:off x="476250"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2" name="Google Shape;242;p39"/>
          <p:cNvSpPr/>
          <p:nvPr/>
        </p:nvSpPr>
        <p:spPr>
          <a:xfrm>
            <a:off x="1134823"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3" name="Google Shape;243;p39"/>
          <p:cNvSpPr/>
          <p:nvPr/>
        </p:nvSpPr>
        <p:spPr>
          <a:xfrm>
            <a:off x="1793396"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4" name="Google Shape;244;p39"/>
          <p:cNvSpPr/>
          <p:nvPr/>
        </p:nvSpPr>
        <p:spPr>
          <a:xfrm>
            <a:off x="245196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5" name="Google Shape;245;p39"/>
          <p:cNvSpPr/>
          <p:nvPr/>
        </p:nvSpPr>
        <p:spPr>
          <a:xfrm>
            <a:off x="311054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6" name="Google Shape;246;p39"/>
          <p:cNvSpPr/>
          <p:nvPr/>
        </p:nvSpPr>
        <p:spPr>
          <a:xfrm>
            <a:off x="376911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7" name="Google Shape;247;p39"/>
          <p:cNvSpPr/>
          <p:nvPr/>
        </p:nvSpPr>
        <p:spPr>
          <a:xfrm>
            <a:off x="4427689"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8" name="Google Shape;248;p39"/>
          <p:cNvSpPr/>
          <p:nvPr/>
        </p:nvSpPr>
        <p:spPr>
          <a:xfrm>
            <a:off x="5086262"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49" name="Google Shape;249;p39"/>
          <p:cNvSpPr/>
          <p:nvPr/>
        </p:nvSpPr>
        <p:spPr>
          <a:xfrm>
            <a:off x="5744835"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0" name="Google Shape;250;p39"/>
          <p:cNvSpPr/>
          <p:nvPr/>
        </p:nvSpPr>
        <p:spPr>
          <a:xfrm>
            <a:off x="6403408"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1" name="Google Shape;251;p39"/>
          <p:cNvSpPr/>
          <p:nvPr/>
        </p:nvSpPr>
        <p:spPr>
          <a:xfrm>
            <a:off x="7061981"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2" name="Google Shape;252;p39"/>
          <p:cNvSpPr/>
          <p:nvPr/>
        </p:nvSpPr>
        <p:spPr>
          <a:xfrm>
            <a:off x="7720554" y="476250"/>
            <a:ext cx="3285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3" name="Google Shape;253;p39"/>
          <p:cNvSpPr/>
          <p:nvPr/>
        </p:nvSpPr>
        <p:spPr>
          <a:xfrm>
            <a:off x="238125" y="238125"/>
            <a:ext cx="80490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4" name="Google Shape;254;p39"/>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Full" showMasterSp="0">
  <p:cSld name="Grid Full">
    <p:spTree>
      <p:nvGrpSpPr>
        <p:cNvPr id="255" name="Shape 255"/>
        <p:cNvGrpSpPr/>
        <p:nvPr/>
      </p:nvGrpSpPr>
      <p:grpSpPr>
        <a:xfrm>
          <a:off x="0" y="0"/>
          <a:ext cx="0" cy="0"/>
          <a:chOff x="0" y="0"/>
          <a:chExt cx="0" cy="0"/>
        </a:xfrm>
      </p:grpSpPr>
      <p:sp>
        <p:nvSpPr>
          <p:cNvPr id="256" name="Google Shape;256;p40"/>
          <p:cNvSpPr/>
          <p:nvPr/>
        </p:nvSpPr>
        <p:spPr>
          <a:xfrm>
            <a:off x="47625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7" name="Google Shape;257;p40"/>
          <p:cNvSpPr/>
          <p:nvPr/>
        </p:nvSpPr>
        <p:spPr>
          <a:xfrm>
            <a:off x="1188633"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8" name="Google Shape;258;p40"/>
          <p:cNvSpPr/>
          <p:nvPr/>
        </p:nvSpPr>
        <p:spPr>
          <a:xfrm>
            <a:off x="1901017"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59" name="Google Shape;259;p40"/>
          <p:cNvSpPr/>
          <p:nvPr/>
        </p:nvSpPr>
        <p:spPr>
          <a:xfrm>
            <a:off x="2613401"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0" name="Google Shape;260;p40"/>
          <p:cNvSpPr/>
          <p:nvPr/>
        </p:nvSpPr>
        <p:spPr>
          <a:xfrm>
            <a:off x="3325785"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1" name="Google Shape;261;p40"/>
          <p:cNvSpPr/>
          <p:nvPr/>
        </p:nvSpPr>
        <p:spPr>
          <a:xfrm>
            <a:off x="4038168"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2" name="Google Shape;262;p40"/>
          <p:cNvSpPr/>
          <p:nvPr/>
        </p:nvSpPr>
        <p:spPr>
          <a:xfrm>
            <a:off x="4750552"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3" name="Google Shape;263;p40"/>
          <p:cNvSpPr/>
          <p:nvPr/>
        </p:nvSpPr>
        <p:spPr>
          <a:xfrm>
            <a:off x="546293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4" name="Google Shape;264;p40"/>
          <p:cNvSpPr/>
          <p:nvPr/>
        </p:nvSpPr>
        <p:spPr>
          <a:xfrm>
            <a:off x="617532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5" name="Google Shape;265;p40"/>
          <p:cNvSpPr/>
          <p:nvPr/>
        </p:nvSpPr>
        <p:spPr>
          <a:xfrm>
            <a:off x="6887704"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6" name="Google Shape;266;p40"/>
          <p:cNvSpPr/>
          <p:nvPr/>
        </p:nvSpPr>
        <p:spPr>
          <a:xfrm>
            <a:off x="7600086"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7" name="Google Shape;267;p40"/>
          <p:cNvSpPr/>
          <p:nvPr/>
        </p:nvSpPr>
        <p:spPr>
          <a:xfrm>
            <a:off x="8312470" y="476250"/>
            <a:ext cx="355200" cy="4191000"/>
          </a:xfrm>
          <a:prstGeom prst="rect">
            <a:avLst/>
          </a:prstGeom>
          <a:solidFill>
            <a:srgbClr val="F5F5EE"/>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8" name="Google Shape;268;p40"/>
          <p:cNvSpPr/>
          <p:nvPr/>
        </p:nvSpPr>
        <p:spPr>
          <a:xfrm>
            <a:off x="238125" y="238125"/>
            <a:ext cx="8667900" cy="4667400"/>
          </a:xfrm>
          <a:prstGeom prst="rect">
            <a:avLst/>
          </a:prstGeom>
          <a:noFill/>
          <a:ln cap="flat" cmpd="sng" w="25400">
            <a:solidFill>
              <a:srgbClr val="F5F5EE"/>
            </a:solidFill>
            <a:prstDash val="solid"/>
            <a:miter lim="400000"/>
            <a:headEnd len="sm" w="sm" type="none"/>
            <a:tailEnd len="sm" w="sm" type="none"/>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700"/>
              <a:buFont typeface="Helvetica Neue"/>
              <a:buNone/>
            </a:pPr>
            <a:r>
              <a:t/>
            </a:r>
            <a:endParaRPr b="0" i="0" sz="700" u="none" cap="none" strike="noStrike">
              <a:solidFill>
                <a:srgbClr val="000000"/>
              </a:solidFill>
              <a:latin typeface="Arial"/>
              <a:ea typeface="Arial"/>
              <a:cs typeface="Arial"/>
              <a:sym typeface="Arial"/>
            </a:endParaRPr>
          </a:p>
        </p:txBody>
      </p:sp>
      <p:sp>
        <p:nvSpPr>
          <p:cNvPr id="269" name="Google Shape;269;p40"/>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0" name="Shape 270"/>
        <p:cNvGrpSpPr/>
        <p:nvPr/>
      </p:nvGrpSpPr>
      <p:grpSpPr>
        <a:xfrm>
          <a:off x="0" y="0"/>
          <a:ext cx="0" cy="0"/>
          <a:chOff x="0" y="0"/>
          <a:chExt cx="0" cy="0"/>
        </a:xfrm>
      </p:grpSpPr>
      <p:sp>
        <p:nvSpPr>
          <p:cNvPr id="271" name="Google Shape;271;p41"/>
          <p:cNvSpPr txBox="1"/>
          <p:nvPr>
            <p:ph type="ctrTitle"/>
          </p:nvPr>
        </p:nvSpPr>
        <p:spPr>
          <a:xfrm>
            <a:off x="311708" y="744575"/>
            <a:ext cx="8520600" cy="2052600"/>
          </a:xfrm>
          <a:prstGeom prst="rect">
            <a:avLst/>
          </a:prstGeom>
        </p:spPr>
        <p:txBody>
          <a:bodyPr anchorCtr="0" anchor="b" bIns="19050" lIns="19050" spcFirstLastPara="1" rIns="19050" wrap="square" tIns="19050">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2" name="Google Shape;272;p41"/>
          <p:cNvSpPr txBox="1"/>
          <p:nvPr>
            <p:ph idx="1" type="subTitle"/>
          </p:nvPr>
        </p:nvSpPr>
        <p:spPr>
          <a:xfrm>
            <a:off x="311700" y="2834125"/>
            <a:ext cx="8520600" cy="792600"/>
          </a:xfrm>
          <a:prstGeom prst="rect">
            <a:avLst/>
          </a:prstGeom>
        </p:spPr>
        <p:txBody>
          <a:bodyPr anchorCtr="0" anchor="t" bIns="19050" lIns="19050" spcFirstLastPara="1" rIns="19050" wrap="square" tIns="19050">
            <a:normAutofit/>
          </a:bodyPr>
          <a:lstStyle>
            <a:lvl1pPr lvl="0" rtl="0" algn="ctr">
              <a:lnSpc>
                <a:spcPct val="100000"/>
              </a:lnSpc>
              <a:spcBef>
                <a:spcPts val="200"/>
              </a:spcBef>
              <a:spcAft>
                <a:spcPts val="0"/>
              </a:spcAft>
              <a:buSzPts val="2800"/>
              <a:buNone/>
              <a:defRPr sz="2800"/>
            </a:lvl1pPr>
            <a:lvl2pPr lvl="1" rtl="0" algn="ctr">
              <a:lnSpc>
                <a:spcPct val="100000"/>
              </a:lnSpc>
              <a:spcBef>
                <a:spcPts val="200"/>
              </a:spcBef>
              <a:spcAft>
                <a:spcPts val="0"/>
              </a:spcAft>
              <a:buSzPts val="2800"/>
              <a:buNone/>
              <a:defRPr sz="2800"/>
            </a:lvl2pPr>
            <a:lvl3pPr lvl="2" rtl="0" algn="ctr">
              <a:lnSpc>
                <a:spcPct val="100000"/>
              </a:lnSpc>
              <a:spcBef>
                <a:spcPts val="200"/>
              </a:spcBef>
              <a:spcAft>
                <a:spcPts val="0"/>
              </a:spcAft>
              <a:buSzPts val="2800"/>
              <a:buNone/>
              <a:defRPr sz="2800"/>
            </a:lvl3pPr>
            <a:lvl4pPr lvl="3" rtl="0" algn="ctr">
              <a:lnSpc>
                <a:spcPct val="100000"/>
              </a:lnSpc>
              <a:spcBef>
                <a:spcPts val="200"/>
              </a:spcBef>
              <a:spcAft>
                <a:spcPts val="0"/>
              </a:spcAft>
              <a:buSzPts val="2800"/>
              <a:buNone/>
              <a:defRPr sz="2800"/>
            </a:lvl4pPr>
            <a:lvl5pPr lvl="4" rtl="0" algn="ctr">
              <a:lnSpc>
                <a:spcPct val="100000"/>
              </a:lnSpc>
              <a:spcBef>
                <a:spcPts val="200"/>
              </a:spcBef>
              <a:spcAft>
                <a:spcPts val="0"/>
              </a:spcAft>
              <a:buSzPts val="2800"/>
              <a:buNone/>
              <a:defRPr sz="2800"/>
            </a:lvl5pPr>
            <a:lvl6pPr lvl="5" rtl="0" algn="ctr">
              <a:lnSpc>
                <a:spcPct val="100000"/>
              </a:lnSpc>
              <a:spcBef>
                <a:spcPts val="200"/>
              </a:spcBef>
              <a:spcAft>
                <a:spcPts val="0"/>
              </a:spcAft>
              <a:buSzPts val="2800"/>
              <a:buNone/>
              <a:defRPr sz="2800"/>
            </a:lvl6pPr>
            <a:lvl7pPr lvl="6" rtl="0" algn="ctr">
              <a:lnSpc>
                <a:spcPct val="100000"/>
              </a:lnSpc>
              <a:spcBef>
                <a:spcPts val="200"/>
              </a:spcBef>
              <a:spcAft>
                <a:spcPts val="0"/>
              </a:spcAft>
              <a:buSzPts val="2800"/>
              <a:buNone/>
              <a:defRPr sz="2800"/>
            </a:lvl7pPr>
            <a:lvl8pPr lvl="7" rtl="0" algn="ctr">
              <a:lnSpc>
                <a:spcPct val="100000"/>
              </a:lnSpc>
              <a:spcBef>
                <a:spcPts val="200"/>
              </a:spcBef>
              <a:spcAft>
                <a:spcPts val="0"/>
              </a:spcAft>
              <a:buSzPts val="2800"/>
              <a:buNone/>
              <a:defRPr sz="2800"/>
            </a:lvl8pPr>
            <a:lvl9pPr lvl="8" rtl="0" algn="ctr">
              <a:lnSpc>
                <a:spcPct val="100000"/>
              </a:lnSpc>
              <a:spcBef>
                <a:spcPts val="200"/>
              </a:spcBef>
              <a:spcAft>
                <a:spcPts val="0"/>
              </a:spcAft>
              <a:buSzPts val="2800"/>
              <a:buNone/>
              <a:defRPr sz="2800"/>
            </a:lvl9pPr>
          </a:lstStyle>
          <a:p/>
        </p:txBody>
      </p:sp>
      <p:sp>
        <p:nvSpPr>
          <p:cNvPr id="273" name="Google Shape;273;p41"/>
          <p:cNvSpPr txBox="1"/>
          <p:nvPr>
            <p:ph idx="12" type="sldNum"/>
          </p:nvPr>
        </p:nvSpPr>
        <p:spPr>
          <a:xfrm>
            <a:off x="8472458" y="4663217"/>
            <a:ext cx="548700" cy="146100"/>
          </a:xfrm>
          <a:prstGeom prst="rect">
            <a:avLst/>
          </a:prstGeom>
        </p:spPr>
        <p:txBody>
          <a:bodyPr anchorCtr="0" anchor="b" bIns="19050" lIns="19050" spcFirstLastPara="1" rIns="19050" wrap="square" tIns="1905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Red single thought/quote 1">
  <p:cSld name="PATH: Red single thought/quote 1">
    <p:spTree>
      <p:nvGrpSpPr>
        <p:cNvPr id="43" name="Shape 43"/>
        <p:cNvGrpSpPr/>
        <p:nvPr/>
      </p:nvGrpSpPr>
      <p:grpSpPr>
        <a:xfrm>
          <a:off x="0" y="0"/>
          <a:ext cx="0" cy="0"/>
          <a:chOff x="0" y="0"/>
          <a:chExt cx="0" cy="0"/>
        </a:xfrm>
      </p:grpSpPr>
      <p:sp>
        <p:nvSpPr>
          <p:cNvPr id="44" name="Google Shape;44;p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 name="Google Shape;45;p5"/>
          <p:cNvSpPr/>
          <p:nvPr/>
        </p:nvSpPr>
        <p:spPr>
          <a:xfrm>
            <a:off x="3387586" y="1371600"/>
            <a:ext cx="2415996" cy="2415996"/>
          </a:xfrm>
          <a:custGeom>
            <a:rect b="b" l="l" r="r" t="t"/>
            <a:pathLst>
              <a:path extrusionOk="0" h="3221328" w="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 name="Google Shape;46;p5"/>
          <p:cNvSpPr txBox="1"/>
          <p:nvPr>
            <p:ph idx="1" type="body"/>
          </p:nvPr>
        </p:nvSpPr>
        <p:spPr>
          <a:xfrm>
            <a:off x="1260921" y="1514475"/>
            <a:ext cx="6622200" cy="2114700"/>
          </a:xfrm>
          <a:prstGeom prst="rect">
            <a:avLst/>
          </a:prstGeom>
          <a:noFill/>
          <a:ln>
            <a:noFill/>
          </a:ln>
        </p:spPr>
        <p:txBody>
          <a:bodyPr anchorCtr="0" anchor="ctr" bIns="0" lIns="0" spcFirstLastPara="1" rIns="0" wrap="square" tIns="0">
            <a:normAutofit/>
          </a:bodyPr>
          <a:lstStyle>
            <a:lvl1pPr indent="-228600" lvl="0" marL="457200" algn="ctr">
              <a:lnSpc>
                <a:spcPct val="115000"/>
              </a:lnSpc>
              <a:spcBef>
                <a:spcPts val="0"/>
              </a:spcBef>
              <a:spcAft>
                <a:spcPts val="0"/>
              </a:spcAft>
              <a:buSzPts val="1800"/>
              <a:buNone/>
              <a:defRPr sz="3600">
                <a:solidFill>
                  <a:schemeClr val="lt1"/>
                </a:solidFill>
                <a:latin typeface="Arial"/>
                <a:ea typeface="Arial"/>
                <a:cs typeface="Arial"/>
                <a:sym typeface="Arial"/>
              </a:defRPr>
            </a:lvl1pPr>
            <a:lvl2pPr indent="-457200" lvl="1" marL="914400" algn="ctr">
              <a:lnSpc>
                <a:spcPct val="115000"/>
              </a:lnSpc>
              <a:spcBef>
                <a:spcPts val="1400"/>
              </a:spcBef>
              <a:spcAft>
                <a:spcPts val="0"/>
              </a:spcAft>
              <a:buClr>
                <a:schemeClr val="dk1"/>
              </a:buClr>
              <a:buSzPts val="3600"/>
              <a:buChar char="○"/>
              <a:defRPr sz="3600"/>
            </a:lvl2pPr>
            <a:lvl3pPr indent="-457200" lvl="2" marL="1371600" algn="ctr">
              <a:lnSpc>
                <a:spcPct val="115000"/>
              </a:lnSpc>
              <a:spcBef>
                <a:spcPts val="500"/>
              </a:spcBef>
              <a:spcAft>
                <a:spcPts val="0"/>
              </a:spcAft>
              <a:buClr>
                <a:schemeClr val="dk1"/>
              </a:buClr>
              <a:buSzPts val="3600"/>
              <a:buChar char="■"/>
              <a:defRPr sz="3600"/>
            </a:lvl3pPr>
            <a:lvl4pPr indent="-228600" lvl="3" marL="1828800" algn="ctr">
              <a:lnSpc>
                <a:spcPct val="115000"/>
              </a:lnSpc>
              <a:spcBef>
                <a:spcPts val="700"/>
              </a:spcBef>
              <a:spcAft>
                <a:spcPts val="0"/>
              </a:spcAft>
              <a:buSzPts val="1400"/>
              <a:buNone/>
              <a:defRPr sz="3600"/>
            </a:lvl4pPr>
            <a:lvl5pPr indent="-228600" lvl="4" marL="2286000" algn="ctr">
              <a:lnSpc>
                <a:spcPct val="115000"/>
              </a:lnSpc>
              <a:spcBef>
                <a:spcPts val="700"/>
              </a:spcBef>
              <a:spcAft>
                <a:spcPts val="0"/>
              </a:spcAft>
              <a:buSzPts val="1400"/>
              <a:buNone/>
              <a:defRPr sz="36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47" name="Google Shape;47;p5"/>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 name="Google Shape;48;p5"/>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 name="Google Shape;49;p5"/>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Split one column, header and text">
  <p:cSld name="PATH: Split one column, header and text">
    <p:spTree>
      <p:nvGrpSpPr>
        <p:cNvPr id="50" name="Shape 50"/>
        <p:cNvGrpSpPr/>
        <p:nvPr/>
      </p:nvGrpSpPr>
      <p:grpSpPr>
        <a:xfrm>
          <a:off x="0" y="0"/>
          <a:ext cx="0" cy="0"/>
          <a:chOff x="0" y="0"/>
          <a:chExt cx="0" cy="0"/>
        </a:xfrm>
      </p:grpSpPr>
      <p:sp>
        <p:nvSpPr>
          <p:cNvPr id="51" name="Google Shape;51;p6"/>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 name="Google Shape;52;p6"/>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3" name="Google Shape;53;p6"/>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54" name="Google Shape;54;p6"/>
          <p:cNvSpPr txBox="1"/>
          <p:nvPr>
            <p:ph idx="1" type="body"/>
          </p:nvPr>
        </p:nvSpPr>
        <p:spPr>
          <a:xfrm>
            <a:off x="571500" y="2057400"/>
            <a:ext cx="3828900" cy="986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2400">
                <a:solidFill>
                  <a:schemeClr val="accent1"/>
                </a:solidFill>
                <a:latin typeface="Arial"/>
                <a:ea typeface="Arial"/>
                <a:cs typeface="Arial"/>
                <a:sym typeface="Aria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55" name="Google Shape;55;p6"/>
          <p:cNvSpPr txBox="1"/>
          <p:nvPr>
            <p:ph idx="2" type="body"/>
          </p:nvPr>
        </p:nvSpPr>
        <p:spPr>
          <a:xfrm>
            <a:off x="4743449" y="2057400"/>
            <a:ext cx="3857700" cy="16287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sz="1200">
                <a:solidFill>
                  <a:schemeClr val="dk1"/>
                </a:solidFill>
              </a:defRPr>
            </a:lvl1pPr>
            <a:lvl2pPr indent="-298450" lvl="1" marL="914400" algn="l">
              <a:lnSpc>
                <a:spcPct val="115000"/>
              </a:lnSpc>
              <a:spcBef>
                <a:spcPts val="1400"/>
              </a:spcBef>
              <a:spcAft>
                <a:spcPts val="0"/>
              </a:spcAft>
              <a:buClr>
                <a:schemeClr val="dk1"/>
              </a:buClr>
              <a:buSzPts val="1100"/>
              <a:buChar char="○"/>
              <a:defRPr sz="1100"/>
            </a:lvl2pPr>
            <a:lvl3pPr indent="-298450" lvl="2" marL="1371600" algn="l">
              <a:lnSpc>
                <a:spcPct val="115000"/>
              </a:lnSpc>
              <a:spcBef>
                <a:spcPts val="500"/>
              </a:spcBef>
              <a:spcAft>
                <a:spcPts val="0"/>
              </a:spcAft>
              <a:buClr>
                <a:schemeClr val="dk1"/>
              </a:buClr>
              <a:buSzPts val="1100"/>
              <a:buChar char="■"/>
              <a:defRPr sz="1100"/>
            </a:lvl3pPr>
            <a:lvl4pPr indent="-228600" lvl="3" marL="1828800" algn="l">
              <a:lnSpc>
                <a:spcPct val="115000"/>
              </a:lnSpc>
              <a:spcBef>
                <a:spcPts val="500"/>
              </a:spcBef>
              <a:spcAft>
                <a:spcPts val="0"/>
              </a:spcAft>
              <a:buSzPts val="1400"/>
              <a:buNone/>
              <a:defRPr sz="1100"/>
            </a:lvl4pPr>
            <a:lvl5pPr indent="-228600" lvl="4" marL="2286000" algn="l">
              <a:lnSpc>
                <a:spcPct val="115000"/>
              </a:lnSpc>
              <a:spcBef>
                <a:spcPts val="500"/>
              </a:spcBef>
              <a:spcAft>
                <a:spcPts val="0"/>
              </a:spcAft>
              <a:buSzPts val="1400"/>
              <a:buNone/>
              <a:defRPr sz="11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6" name="Shape 56"/>
        <p:cNvGrpSpPr/>
        <p:nvPr/>
      </p:nvGrpSpPr>
      <p:grpSpPr>
        <a:xfrm>
          <a:off x="0" y="0"/>
          <a:ext cx="0" cy="0"/>
          <a:chOff x="0" y="0"/>
          <a:chExt cx="0" cy="0"/>
        </a:xfrm>
      </p:grpSpPr>
      <p:sp>
        <p:nvSpPr>
          <p:cNvPr id="57" name="Google Shape;57;p7"/>
          <p:cNvSpPr/>
          <p:nvPr/>
        </p:nvSpPr>
        <p:spPr>
          <a:xfrm>
            <a:off x="0" y="0"/>
            <a:ext cx="25284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 name="Google Shape;58;p7"/>
          <p:cNvSpPr txBox="1"/>
          <p:nvPr/>
        </p:nvSpPr>
        <p:spPr>
          <a:xfrm>
            <a:off x="8576154" y="4771208"/>
            <a:ext cx="3147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GB"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59" name="Google Shape;59;p7"/>
          <p:cNvSpPr txBox="1"/>
          <p:nvPr>
            <p:ph idx="12" type="sldNum"/>
          </p:nvPr>
        </p:nvSpPr>
        <p:spPr>
          <a:xfrm>
            <a:off x="8508223" y="4784685"/>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60" name="Google Shape;60;p7"/>
          <p:cNvSpPr txBox="1"/>
          <p:nvPr>
            <p:ph idx="1" type="body"/>
          </p:nvPr>
        </p:nvSpPr>
        <p:spPr>
          <a:xfrm>
            <a:off x="453628" y="2571750"/>
            <a:ext cx="1666800" cy="13800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b="1" sz="2400">
                <a:solidFill>
                  <a:srgbClr val="FF0066"/>
                </a:solidFill>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61" name="Google Shape;61;p7"/>
          <p:cNvSpPr txBox="1"/>
          <p:nvPr>
            <p:ph idx="2" type="body"/>
          </p:nvPr>
        </p:nvSpPr>
        <p:spPr>
          <a:xfrm>
            <a:off x="3199210" y="497681"/>
            <a:ext cx="5376900" cy="4136100"/>
          </a:xfrm>
          <a:prstGeom prst="rect">
            <a:avLst/>
          </a:prstGeom>
          <a:noFill/>
          <a:ln>
            <a:noFill/>
          </a:ln>
        </p:spPr>
        <p:txBody>
          <a:bodyPr anchorCtr="0" anchor="t" bIns="0" lIns="0" spcFirstLastPara="1" rIns="0" wrap="square" tIns="0">
            <a:norm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400"/>
              </a:spcBef>
              <a:spcAft>
                <a:spcPts val="0"/>
              </a:spcAft>
              <a:buClr>
                <a:schemeClr val="dk1"/>
              </a:buClr>
              <a:buSzPts val="1400"/>
              <a:buChar char="○"/>
              <a:defRPr/>
            </a:lvl2pPr>
            <a:lvl3pPr indent="-317500" lvl="2" marL="1371600" algn="l">
              <a:lnSpc>
                <a:spcPct val="115000"/>
              </a:lnSpc>
              <a:spcBef>
                <a:spcPts val="500"/>
              </a:spcBef>
              <a:spcAft>
                <a:spcPts val="0"/>
              </a:spcAft>
              <a:buClr>
                <a:schemeClr val="dk1"/>
              </a:buClr>
              <a:buSzPts val="1400"/>
              <a:buChar char="■"/>
              <a:defRPr/>
            </a:lvl3pPr>
            <a:lvl4pPr indent="-228600" lvl="3" marL="1828800" algn="l">
              <a:lnSpc>
                <a:spcPct val="115000"/>
              </a:lnSpc>
              <a:spcBef>
                <a:spcPts val="500"/>
              </a:spcBef>
              <a:spcAft>
                <a:spcPts val="0"/>
              </a:spcAft>
              <a:buSzPts val="1400"/>
              <a:buNone/>
              <a:defRPr/>
            </a:lvl4pPr>
            <a:lvl5pPr indent="-228600" lvl="4" marL="2286000" algn="l">
              <a:lnSpc>
                <a:spcPct val="115000"/>
              </a:lnSpc>
              <a:spcBef>
                <a:spcPts val="500"/>
              </a:spcBef>
              <a:spcAft>
                <a:spcPts val="0"/>
              </a:spcAft>
              <a:buSzPts val="1400"/>
              <a:buNone/>
              <a:defRPr/>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62" name="Google Shape;62;p7"/>
          <p:cNvSpPr/>
          <p:nvPr/>
        </p:nvSpPr>
        <p:spPr>
          <a:xfrm>
            <a:off x="2523790" y="0"/>
            <a:ext cx="20400" cy="5143500"/>
          </a:xfrm>
          <a:prstGeom prst="rect">
            <a:avLst/>
          </a:prstGeom>
          <a:solidFill>
            <a:srgbClr val="FF00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Blank page with Header/Footer">
  <p:cSld name="PATH: Blank page with Header/Footer">
    <p:spTree>
      <p:nvGrpSpPr>
        <p:cNvPr id="63" name="Shape 63"/>
        <p:cNvGrpSpPr/>
        <p:nvPr/>
      </p:nvGrpSpPr>
      <p:grpSpPr>
        <a:xfrm>
          <a:off x="0" y="0"/>
          <a:ext cx="0" cy="0"/>
          <a:chOff x="0" y="0"/>
          <a:chExt cx="0" cy="0"/>
        </a:xfrm>
      </p:grpSpPr>
      <p:sp>
        <p:nvSpPr>
          <p:cNvPr id="64" name="Google Shape;64;p8"/>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5" name="Google Shape;65;p8"/>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6" name="Google Shape;66;p8"/>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H: Teal single thought/quote 3">
  <p:cSld name="PATH: Teal single thought/quote 3">
    <p:spTree>
      <p:nvGrpSpPr>
        <p:cNvPr id="67" name="Shape 67"/>
        <p:cNvGrpSpPr/>
        <p:nvPr/>
      </p:nvGrpSpPr>
      <p:grpSpPr>
        <a:xfrm>
          <a:off x="0" y="0"/>
          <a:ext cx="0" cy="0"/>
          <a:chOff x="0" y="0"/>
          <a:chExt cx="0" cy="0"/>
        </a:xfrm>
      </p:grpSpPr>
      <p:sp>
        <p:nvSpPr>
          <p:cNvPr id="68" name="Google Shape;68;p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 name="Google Shape;69;p9"/>
          <p:cNvSpPr/>
          <p:nvPr/>
        </p:nvSpPr>
        <p:spPr>
          <a:xfrm rot="5400000">
            <a:off x="3408629" y="1554600"/>
            <a:ext cx="2366700" cy="2040300"/>
          </a:xfrm>
          <a:prstGeom prst="triangle">
            <a:avLst>
              <a:gd fmla="val 50000" name="adj"/>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 name="Google Shape;70;p9"/>
          <p:cNvSpPr txBox="1"/>
          <p:nvPr>
            <p:ph idx="1" type="body"/>
          </p:nvPr>
        </p:nvSpPr>
        <p:spPr>
          <a:xfrm>
            <a:off x="1260921" y="1514475"/>
            <a:ext cx="6622200" cy="2114700"/>
          </a:xfrm>
          <a:prstGeom prst="rect">
            <a:avLst/>
          </a:prstGeom>
          <a:noFill/>
          <a:ln>
            <a:noFill/>
          </a:ln>
        </p:spPr>
        <p:txBody>
          <a:bodyPr anchorCtr="0" anchor="ctr" bIns="0" lIns="0" spcFirstLastPara="1" rIns="0" wrap="square" tIns="0">
            <a:normAutofit/>
          </a:bodyPr>
          <a:lstStyle>
            <a:lvl1pPr indent="-228600" lvl="0" marL="457200" algn="ctr">
              <a:lnSpc>
                <a:spcPct val="115000"/>
              </a:lnSpc>
              <a:spcBef>
                <a:spcPts val="0"/>
              </a:spcBef>
              <a:spcAft>
                <a:spcPts val="0"/>
              </a:spcAft>
              <a:buSzPts val="1800"/>
              <a:buNone/>
              <a:defRPr sz="3600">
                <a:solidFill>
                  <a:schemeClr val="lt1"/>
                </a:solidFill>
                <a:latin typeface="Arial"/>
                <a:ea typeface="Arial"/>
                <a:cs typeface="Arial"/>
                <a:sym typeface="Arial"/>
              </a:defRPr>
            </a:lvl1pPr>
            <a:lvl2pPr indent="-457200" lvl="1" marL="914400" algn="ctr">
              <a:lnSpc>
                <a:spcPct val="115000"/>
              </a:lnSpc>
              <a:spcBef>
                <a:spcPts val="1400"/>
              </a:spcBef>
              <a:spcAft>
                <a:spcPts val="0"/>
              </a:spcAft>
              <a:buClr>
                <a:schemeClr val="dk1"/>
              </a:buClr>
              <a:buSzPts val="3600"/>
              <a:buChar char="○"/>
              <a:defRPr sz="3600"/>
            </a:lvl2pPr>
            <a:lvl3pPr indent="-457200" lvl="2" marL="1371600" algn="ctr">
              <a:lnSpc>
                <a:spcPct val="115000"/>
              </a:lnSpc>
              <a:spcBef>
                <a:spcPts val="500"/>
              </a:spcBef>
              <a:spcAft>
                <a:spcPts val="0"/>
              </a:spcAft>
              <a:buClr>
                <a:schemeClr val="dk1"/>
              </a:buClr>
              <a:buSzPts val="3600"/>
              <a:buChar char="■"/>
              <a:defRPr sz="3600"/>
            </a:lvl3pPr>
            <a:lvl4pPr indent="-228600" lvl="3" marL="1828800" algn="ctr">
              <a:lnSpc>
                <a:spcPct val="115000"/>
              </a:lnSpc>
              <a:spcBef>
                <a:spcPts val="700"/>
              </a:spcBef>
              <a:spcAft>
                <a:spcPts val="0"/>
              </a:spcAft>
              <a:buSzPts val="1400"/>
              <a:buNone/>
              <a:defRPr sz="3600"/>
            </a:lvl4pPr>
            <a:lvl5pPr indent="-228600" lvl="4" marL="2286000" algn="ctr">
              <a:lnSpc>
                <a:spcPct val="115000"/>
              </a:lnSpc>
              <a:spcBef>
                <a:spcPts val="700"/>
              </a:spcBef>
              <a:spcAft>
                <a:spcPts val="0"/>
              </a:spcAft>
              <a:buSzPts val="1400"/>
              <a:buNone/>
              <a:defRPr sz="3600"/>
            </a:lvl5pPr>
            <a:lvl6pPr indent="-317500" lvl="5" marL="2743200" algn="l">
              <a:lnSpc>
                <a:spcPct val="115000"/>
              </a:lnSpc>
              <a:spcBef>
                <a:spcPts val="500"/>
              </a:spcBef>
              <a:spcAft>
                <a:spcPts val="0"/>
              </a:spcAft>
              <a:buClr>
                <a:schemeClr val="dk1"/>
              </a:buClr>
              <a:buSzPts val="1400"/>
              <a:buChar char="■"/>
              <a:defRPr/>
            </a:lvl6pPr>
            <a:lvl7pPr indent="-317500" lvl="6" marL="3200400" algn="l">
              <a:lnSpc>
                <a:spcPct val="115000"/>
              </a:lnSpc>
              <a:spcBef>
                <a:spcPts val="1200"/>
              </a:spcBef>
              <a:spcAft>
                <a:spcPts val="0"/>
              </a:spcAft>
              <a:buClr>
                <a:schemeClr val="dk1"/>
              </a:buClr>
              <a:buSzPts val="1400"/>
              <a:buChar char="●"/>
              <a:defRPr/>
            </a:lvl7pPr>
            <a:lvl8pPr indent="-317500" lvl="7" marL="3657600" algn="l">
              <a:lnSpc>
                <a:spcPct val="115000"/>
              </a:lnSpc>
              <a:spcBef>
                <a:spcPts val="1200"/>
              </a:spcBef>
              <a:spcAft>
                <a:spcPts val="0"/>
              </a:spcAft>
              <a:buClr>
                <a:schemeClr val="dk1"/>
              </a:buClr>
              <a:buSzPts val="1400"/>
              <a:buChar char="○"/>
              <a:defRPr/>
            </a:lvl8pPr>
            <a:lvl9pPr indent="-317500" lvl="8" marL="4114800" algn="l">
              <a:lnSpc>
                <a:spcPct val="115000"/>
              </a:lnSpc>
              <a:spcBef>
                <a:spcPts val="1200"/>
              </a:spcBef>
              <a:spcAft>
                <a:spcPts val="1200"/>
              </a:spcAft>
              <a:buClr>
                <a:schemeClr val="dk1"/>
              </a:buClr>
              <a:buSzPts val="1400"/>
              <a:buChar char="■"/>
              <a:defRPr/>
            </a:lvl9pPr>
          </a:lstStyle>
          <a:p/>
        </p:txBody>
      </p:sp>
      <p:sp>
        <p:nvSpPr>
          <p:cNvPr id="71" name="Google Shape;71;p9"/>
          <p:cNvSpPr txBox="1"/>
          <p:nvPr>
            <p:ph idx="11" type="ftr"/>
          </p:nvPr>
        </p:nvSpPr>
        <p:spPr>
          <a:xfrm>
            <a:off x="707362" y="4845488"/>
            <a:ext cx="3086100" cy="12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2" name="Google Shape;72;p9"/>
          <p:cNvSpPr txBox="1"/>
          <p:nvPr>
            <p:ph idx="10" type="dt"/>
          </p:nvPr>
        </p:nvSpPr>
        <p:spPr>
          <a:xfrm>
            <a:off x="573467" y="301888"/>
            <a:ext cx="3354000" cy="130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73" name="Google Shape;73;p9"/>
          <p:cNvSpPr txBox="1"/>
          <p:nvPr>
            <p:ph idx="12" type="sldNum"/>
          </p:nvPr>
        </p:nvSpPr>
        <p:spPr>
          <a:xfrm>
            <a:off x="571500" y="4845488"/>
            <a:ext cx="135900" cy="123600"/>
          </a:xfrm>
          <a:prstGeom prst="rect">
            <a:avLst/>
          </a:prstGeom>
          <a:noFill/>
          <a:ln>
            <a:noFill/>
          </a:ln>
        </p:spPr>
        <p:txBody>
          <a:bodyPr anchorCtr="0" anchor="ctr" bIns="0" lIns="0" spcFirstLastPara="1" rIns="0" wrap="square" tIns="0">
            <a:normAutofit/>
          </a:bodyPr>
          <a:lstStyle>
            <a:lvl1pPr indent="0" lvl="0"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500"/>
              <a:buFont typeface="Arial"/>
              <a:buNone/>
              <a:defRPr b="0" i="0" sz="5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3.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image" Target="../media/image10.jpg"/><Relationship Id="rId2" Type="http://schemas.openxmlformats.org/officeDocument/2006/relationships/image" Target="../media/image4.png"/><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38.xml"/><Relationship Id="rId1" Type="http://schemas.openxmlformats.org/officeDocument/2006/relationships/image" Target="../media/image8.jpg"/><Relationship Id="rId2" Type="http://schemas.openxmlformats.org/officeDocument/2006/relationships/image" Target="../media/image3.png"/><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pic>
        <p:nvPicPr>
          <p:cNvPr descr="TH-Deck-BG-01.jpg" id="125" name="Google Shape;125;p23"/>
          <p:cNvPicPr preferRelativeResize="0"/>
          <p:nvPr/>
        </p:nvPicPr>
        <p:blipFill rotWithShape="1">
          <a:blip r:embed="rId1">
            <a:alphaModFix/>
          </a:blip>
          <a:srcRect b="0" l="0" r="0" t="0"/>
          <a:stretch/>
        </p:blipFill>
        <p:spPr>
          <a:xfrm>
            <a:off x="0" y="0"/>
            <a:ext cx="9144000" cy="5143500"/>
          </a:xfrm>
          <a:prstGeom prst="rect">
            <a:avLst/>
          </a:prstGeom>
          <a:noFill/>
          <a:ln>
            <a:noFill/>
          </a:ln>
        </p:spPr>
      </p:pic>
      <p:cxnSp>
        <p:nvCxnSpPr>
          <p:cNvPr id="126" name="Google Shape;126;p23"/>
          <p:cNvCxnSpPr/>
          <p:nvPr/>
        </p:nvCxnSpPr>
        <p:spPr>
          <a:xfrm>
            <a:off x="1548620" y="3044837"/>
            <a:ext cx="1891200" cy="0"/>
          </a:xfrm>
          <a:prstGeom prst="straightConnector1">
            <a:avLst/>
          </a:prstGeom>
          <a:noFill/>
          <a:ln cap="flat" cmpd="sng" w="25400">
            <a:solidFill>
              <a:srgbClr val="65DB4E"/>
            </a:solidFill>
            <a:prstDash val="solid"/>
            <a:miter lim="400000"/>
            <a:headEnd len="sm" w="sm" type="none"/>
            <a:tailEnd len="sm" w="sm" type="none"/>
          </a:ln>
        </p:spPr>
      </p:cxnSp>
      <p:pic>
        <p:nvPicPr>
          <p:cNvPr descr="Logo-Fill-02.png" id="127" name="Google Shape;127;p23"/>
          <p:cNvPicPr preferRelativeResize="0"/>
          <p:nvPr/>
        </p:nvPicPr>
        <p:blipFill rotWithShape="1">
          <a:blip r:embed="rId2">
            <a:alphaModFix/>
          </a:blip>
          <a:srcRect b="0" l="0" r="0" t="0"/>
          <a:stretch/>
        </p:blipFill>
        <p:spPr>
          <a:xfrm>
            <a:off x="436470" y="1016626"/>
            <a:ext cx="2719450" cy="1882579"/>
          </a:xfrm>
          <a:prstGeom prst="rect">
            <a:avLst/>
          </a:prstGeom>
          <a:noFill/>
          <a:ln>
            <a:noFill/>
          </a:ln>
        </p:spPr>
      </p:pic>
      <p:sp>
        <p:nvSpPr>
          <p:cNvPr id="128" name="Google Shape;128;p23"/>
          <p:cNvSpPr txBox="1"/>
          <p:nvPr>
            <p:ph type="title"/>
          </p:nvPr>
        </p:nvSpPr>
        <p:spPr>
          <a:xfrm>
            <a:off x="452438" y="404813"/>
            <a:ext cx="3929100" cy="538200"/>
          </a:xfrm>
          <a:prstGeom prst="rect">
            <a:avLst/>
          </a:prstGeom>
          <a:noFill/>
          <a:ln>
            <a:noFill/>
          </a:ln>
        </p:spPr>
        <p:txBody>
          <a:bodyPr anchorCtr="0" anchor="t" bIns="19050" lIns="19050" spcFirstLastPara="1" rIns="19050" wrap="square" tIns="19050">
            <a:norm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9" name="Google Shape;129;p23"/>
          <p:cNvSpPr txBox="1"/>
          <p:nvPr>
            <p:ph idx="1" type="body"/>
          </p:nvPr>
        </p:nvSpPr>
        <p:spPr>
          <a:xfrm>
            <a:off x="452438" y="1593189"/>
            <a:ext cx="3929100" cy="3096000"/>
          </a:xfrm>
          <a:prstGeom prst="rect">
            <a:avLst/>
          </a:prstGeom>
          <a:noFill/>
          <a:ln>
            <a:noFill/>
          </a:ln>
        </p:spPr>
        <p:txBody>
          <a:bodyPr anchorCtr="0" anchor="t" bIns="19050" lIns="19050" spcFirstLastPara="1" rIns="19050" wrap="square" tIns="19050">
            <a:normAutofit/>
          </a:bodyPr>
          <a:lstStyle>
            <a:lvl1pPr indent="-298450" lvl="0" marL="457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1pPr>
            <a:lvl2pPr indent="-298450" lvl="1" marL="914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2pPr>
            <a:lvl3pPr indent="-298450" lvl="2" marL="1371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3pPr>
            <a:lvl4pPr indent="-298450" lvl="3" marL="1828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4pPr>
            <a:lvl5pPr indent="-298450" lvl="4" marL="22860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5pPr>
            <a:lvl6pPr indent="-298450" lvl="5" marL="2743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6pPr>
            <a:lvl7pPr indent="-298450" lvl="6" marL="3200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7pPr>
            <a:lvl8pPr indent="-298450" lvl="7" marL="3657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8pPr>
            <a:lvl9pPr indent="-298450" lvl="8" marL="4114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9pPr>
          </a:lstStyle>
          <a:p/>
        </p:txBody>
      </p:sp>
      <p:sp>
        <p:nvSpPr>
          <p:cNvPr id="130" name="Google Shape;130;p2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1" name="Shape 201"/>
        <p:cNvGrpSpPr/>
        <p:nvPr/>
      </p:nvGrpSpPr>
      <p:grpSpPr>
        <a:xfrm>
          <a:off x="0" y="0"/>
          <a:ext cx="0" cy="0"/>
          <a:chOff x="0" y="0"/>
          <a:chExt cx="0" cy="0"/>
        </a:xfrm>
      </p:grpSpPr>
      <p:pic>
        <p:nvPicPr>
          <p:cNvPr descr="TH-Deck-BG-01.jpg" id="202" name="Google Shape;202;p33"/>
          <p:cNvPicPr preferRelativeResize="0"/>
          <p:nvPr/>
        </p:nvPicPr>
        <p:blipFill rotWithShape="1">
          <a:blip r:embed="rId1">
            <a:alphaModFix/>
          </a:blip>
          <a:srcRect b="0" l="0" r="0" t="0"/>
          <a:stretch/>
        </p:blipFill>
        <p:spPr>
          <a:xfrm>
            <a:off x="0" y="0"/>
            <a:ext cx="9144000" cy="5143500"/>
          </a:xfrm>
          <a:prstGeom prst="rect">
            <a:avLst/>
          </a:prstGeom>
          <a:noFill/>
          <a:ln>
            <a:noFill/>
          </a:ln>
        </p:spPr>
      </p:pic>
      <p:cxnSp>
        <p:nvCxnSpPr>
          <p:cNvPr id="203" name="Google Shape;203;p33"/>
          <p:cNvCxnSpPr/>
          <p:nvPr/>
        </p:nvCxnSpPr>
        <p:spPr>
          <a:xfrm>
            <a:off x="1548620" y="3044837"/>
            <a:ext cx="1891200" cy="0"/>
          </a:xfrm>
          <a:prstGeom prst="straightConnector1">
            <a:avLst/>
          </a:prstGeom>
          <a:noFill/>
          <a:ln cap="flat" cmpd="sng" w="25400">
            <a:solidFill>
              <a:srgbClr val="65DB4E"/>
            </a:solidFill>
            <a:prstDash val="solid"/>
            <a:miter lim="400000"/>
            <a:headEnd len="sm" w="sm" type="none"/>
            <a:tailEnd len="sm" w="sm" type="none"/>
          </a:ln>
        </p:spPr>
      </p:cxnSp>
      <p:pic>
        <p:nvPicPr>
          <p:cNvPr descr="Logo-Fill-02.png" id="204" name="Google Shape;204;p33"/>
          <p:cNvPicPr preferRelativeResize="0"/>
          <p:nvPr/>
        </p:nvPicPr>
        <p:blipFill rotWithShape="1">
          <a:blip r:embed="rId2">
            <a:alphaModFix/>
          </a:blip>
          <a:srcRect b="0" l="0" r="0" t="0"/>
          <a:stretch/>
        </p:blipFill>
        <p:spPr>
          <a:xfrm>
            <a:off x="436470" y="1016626"/>
            <a:ext cx="2719450" cy="1882579"/>
          </a:xfrm>
          <a:prstGeom prst="rect">
            <a:avLst/>
          </a:prstGeom>
          <a:noFill/>
          <a:ln>
            <a:noFill/>
          </a:ln>
        </p:spPr>
      </p:pic>
      <p:sp>
        <p:nvSpPr>
          <p:cNvPr id="205" name="Google Shape;205;p33"/>
          <p:cNvSpPr txBox="1"/>
          <p:nvPr>
            <p:ph type="title"/>
          </p:nvPr>
        </p:nvSpPr>
        <p:spPr>
          <a:xfrm>
            <a:off x="452438" y="404813"/>
            <a:ext cx="3929100" cy="538200"/>
          </a:xfrm>
          <a:prstGeom prst="rect">
            <a:avLst/>
          </a:prstGeom>
          <a:noFill/>
          <a:ln>
            <a:noFill/>
          </a:ln>
        </p:spPr>
        <p:txBody>
          <a:bodyPr anchorCtr="0" anchor="t" bIns="19050" lIns="19050" spcFirstLastPara="1" rIns="19050" wrap="square" tIns="19050">
            <a:norm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6" name="Google Shape;206;p33"/>
          <p:cNvSpPr txBox="1"/>
          <p:nvPr>
            <p:ph idx="1" type="body"/>
          </p:nvPr>
        </p:nvSpPr>
        <p:spPr>
          <a:xfrm>
            <a:off x="452438" y="1593189"/>
            <a:ext cx="3929100" cy="3096000"/>
          </a:xfrm>
          <a:prstGeom prst="rect">
            <a:avLst/>
          </a:prstGeom>
          <a:noFill/>
          <a:ln>
            <a:noFill/>
          </a:ln>
        </p:spPr>
        <p:txBody>
          <a:bodyPr anchorCtr="0" anchor="t" bIns="19050" lIns="19050" spcFirstLastPara="1" rIns="19050" wrap="square" tIns="19050">
            <a:normAutofit/>
          </a:bodyPr>
          <a:lstStyle>
            <a:lvl1pPr indent="-298450" lvl="0" marL="457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1pPr>
            <a:lvl2pPr indent="-298450" lvl="1" marL="914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2pPr>
            <a:lvl3pPr indent="-298450" lvl="2" marL="1371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3pPr>
            <a:lvl4pPr indent="-298450" lvl="3" marL="1828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4pPr>
            <a:lvl5pPr indent="-298450" lvl="4" marL="22860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5pPr>
            <a:lvl6pPr indent="-298450" lvl="5" marL="27432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6pPr>
            <a:lvl7pPr indent="-298450" lvl="6" marL="32004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7pPr>
            <a:lvl8pPr indent="-298450" lvl="7" marL="36576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8pPr>
            <a:lvl9pPr indent="-298450" lvl="8" marL="4114800" marR="0" rtl="0" algn="l">
              <a:lnSpc>
                <a:spcPct val="100000"/>
              </a:lnSpc>
              <a:spcBef>
                <a:spcPts val="200"/>
              </a:spcBef>
              <a:spcAft>
                <a:spcPts val="0"/>
              </a:spcAft>
              <a:buClr>
                <a:srgbClr val="000000"/>
              </a:buClr>
              <a:buSzPts val="1100"/>
              <a:buFont typeface="Arial"/>
              <a:buChar char="•"/>
              <a:defRPr b="0" i="0" sz="900" u="none" cap="none" strike="noStrike">
                <a:solidFill>
                  <a:srgbClr val="000000"/>
                </a:solidFill>
                <a:latin typeface="Arial"/>
                <a:ea typeface="Arial"/>
                <a:cs typeface="Arial"/>
                <a:sym typeface="Arial"/>
              </a:defRPr>
            </a:lvl9pPr>
          </a:lstStyle>
          <a:p/>
        </p:txBody>
      </p:sp>
      <p:sp>
        <p:nvSpPr>
          <p:cNvPr id="207" name="Google Shape;207;p33"/>
          <p:cNvSpPr txBox="1"/>
          <p:nvPr>
            <p:ph idx="12" type="sldNum"/>
          </p:nvPr>
        </p:nvSpPr>
        <p:spPr>
          <a:xfrm>
            <a:off x="4500562" y="4905375"/>
            <a:ext cx="138300" cy="146100"/>
          </a:xfrm>
          <a:prstGeom prst="rect">
            <a:avLst/>
          </a:prstGeom>
          <a:noFill/>
          <a:ln>
            <a:noFill/>
          </a:ln>
        </p:spPr>
        <p:txBody>
          <a:bodyPr anchorCtr="0" anchor="b"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700"/>
              <a:buFont typeface="Helvetica Neue"/>
              <a:buNone/>
              <a:defRPr b="0" i="0" sz="7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7.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5.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32.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2"/>
          <p:cNvPicPr preferRelativeResize="0"/>
          <p:nvPr/>
        </p:nvPicPr>
        <p:blipFill>
          <a:blip r:embed="rId3">
            <a:alphaModFix/>
          </a:blip>
          <a:stretch>
            <a:fillRect/>
          </a:stretch>
        </p:blipFill>
        <p:spPr>
          <a:xfrm>
            <a:off x="0" y="-1037"/>
            <a:ext cx="9143998" cy="5145582"/>
          </a:xfrm>
          <a:prstGeom prst="rect">
            <a:avLst/>
          </a:prstGeom>
          <a:noFill/>
          <a:ln>
            <a:noFill/>
          </a:ln>
        </p:spPr>
      </p:pic>
      <p:sp>
        <p:nvSpPr>
          <p:cNvPr id="279" name="Google Shape;279;p42"/>
          <p:cNvSpPr txBox="1"/>
          <p:nvPr/>
        </p:nvSpPr>
        <p:spPr>
          <a:xfrm>
            <a:off x="455400" y="696326"/>
            <a:ext cx="5970000" cy="2052600"/>
          </a:xfrm>
          <a:prstGeom prst="rect">
            <a:avLst/>
          </a:prstGeom>
          <a:noFill/>
          <a:ln>
            <a:noFill/>
          </a:ln>
        </p:spPr>
        <p:txBody>
          <a:bodyPr anchorCtr="0" anchor="b" bIns="91425" lIns="91425" spcFirstLastPara="1" rIns="91425" wrap="square" tIns="91425">
            <a:noAutofit/>
          </a:bodyPr>
          <a:lstStyle/>
          <a:p>
            <a:pPr indent="0" lvl="0" marL="0" rtl="0" algn="l">
              <a:lnSpc>
                <a:spcPct val="70000"/>
              </a:lnSpc>
              <a:spcBef>
                <a:spcPts val="0"/>
              </a:spcBef>
              <a:spcAft>
                <a:spcPts val="800"/>
              </a:spcAft>
              <a:buSzPts val="275"/>
              <a:buNone/>
            </a:pPr>
            <a:r>
              <a:rPr b="1" lang="en-GB" sz="4900">
                <a:solidFill>
                  <a:schemeClr val="dk1"/>
                </a:solidFill>
                <a:latin typeface="Raleway"/>
                <a:ea typeface="Raleway"/>
                <a:cs typeface="Raleway"/>
                <a:sym typeface="Raleway"/>
              </a:rPr>
              <a:t>PRINCIPES DE GOUVERNANCE DES DONNÉES DE SANTÉ</a:t>
            </a:r>
            <a:endParaRPr sz="1100">
              <a:latin typeface="Raleway"/>
              <a:ea typeface="Raleway"/>
              <a:cs typeface="Raleway"/>
              <a:sym typeface="Raleway"/>
            </a:endParaRPr>
          </a:p>
        </p:txBody>
      </p:sp>
      <p:pic>
        <p:nvPicPr>
          <p:cNvPr id="280" name="Google Shape;280;p42"/>
          <p:cNvPicPr preferRelativeResize="0"/>
          <p:nvPr/>
        </p:nvPicPr>
        <p:blipFill>
          <a:blip r:embed="rId4">
            <a:alphaModFix/>
          </a:blip>
          <a:stretch>
            <a:fillRect/>
          </a:stretch>
        </p:blipFill>
        <p:spPr>
          <a:xfrm>
            <a:off x="6201651" y="126675"/>
            <a:ext cx="3478026" cy="1956401"/>
          </a:xfrm>
          <a:prstGeom prst="rect">
            <a:avLst/>
          </a:prstGeom>
          <a:noFill/>
          <a:ln>
            <a:noFill/>
          </a:ln>
        </p:spPr>
      </p:pic>
      <p:sp>
        <p:nvSpPr>
          <p:cNvPr id="281" name="Google Shape;281;p42"/>
          <p:cNvSpPr txBox="1"/>
          <p:nvPr/>
        </p:nvSpPr>
        <p:spPr>
          <a:xfrm>
            <a:off x="336150" y="3092750"/>
            <a:ext cx="8471700" cy="115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en-GB" sz="1800">
                <a:latin typeface="Raleway SemiBold"/>
                <a:ea typeface="Raleway SemiBold"/>
                <a:cs typeface="Raleway SemiBold"/>
                <a:sym typeface="Raleway SemiBold"/>
              </a:rPr>
              <a:t>Universalisation des avantages de la numérisation de la santé</a:t>
            </a:r>
            <a:r>
              <a:rPr lang="en-GB" sz="1100">
                <a:solidFill>
                  <a:srgbClr val="000000"/>
                </a:solidFill>
                <a:latin typeface="Raleway SemiBold"/>
                <a:ea typeface="Raleway SemiBold"/>
                <a:cs typeface="Raleway SemiBold"/>
                <a:sym typeface="Raleway SemiBold"/>
              </a:rPr>
              <a:t> </a:t>
            </a:r>
            <a:endParaRPr sz="1800">
              <a:solidFill>
                <a:srgbClr val="F6598E"/>
              </a:solidFill>
              <a:latin typeface="Raleway SemiBold"/>
              <a:ea typeface="Raleway SemiBold"/>
              <a:cs typeface="Raleway SemiBold"/>
              <a:sym typeface="Raleway SemiBold"/>
            </a:endParaRPr>
          </a:p>
          <a:p>
            <a:pPr indent="0" lvl="0" marL="0" rtl="0" algn="l">
              <a:lnSpc>
                <a:spcPct val="90000"/>
              </a:lnSpc>
              <a:spcBef>
                <a:spcPts val="800"/>
              </a:spcBef>
              <a:spcAft>
                <a:spcPts val="0"/>
              </a:spcAft>
              <a:buClr>
                <a:srgbClr val="000000"/>
              </a:buClr>
              <a:buSzPts val="1100"/>
              <a:buFont typeface="Arial"/>
              <a:buNone/>
            </a:pPr>
            <a:r>
              <a:t/>
            </a:r>
            <a:endParaRPr sz="2000">
              <a:solidFill>
                <a:srgbClr val="F6598E"/>
              </a:solidFill>
              <a:latin typeface="Montserrat SemiBold"/>
              <a:ea typeface="Montserrat SemiBold"/>
              <a:cs typeface="Montserrat SemiBold"/>
              <a:sym typeface="Montserrat SemiBold"/>
            </a:endParaRPr>
          </a:p>
          <a:p>
            <a:pPr indent="0" lvl="0" marL="0" rtl="0" algn="l">
              <a:lnSpc>
                <a:spcPct val="90000"/>
              </a:lnSpc>
              <a:spcBef>
                <a:spcPts val="800"/>
              </a:spcBef>
              <a:spcAft>
                <a:spcPts val="800"/>
              </a:spcAft>
              <a:buClr>
                <a:srgbClr val="000000"/>
              </a:buClr>
              <a:buSzPts val="1100"/>
              <a:buFont typeface="Arial"/>
              <a:buNone/>
            </a:pPr>
            <a:r>
              <a:rPr b="1" lang="en-GB" sz="1700">
                <a:solidFill>
                  <a:srgbClr val="8B3DD9"/>
                </a:solidFill>
                <a:latin typeface="Raleway"/>
                <a:ea typeface="Raleway"/>
                <a:cs typeface="Raleway"/>
                <a:sym typeface="Raleway"/>
              </a:rPr>
              <a:t>Protection des personnes</a:t>
            </a:r>
            <a:r>
              <a:rPr b="1" lang="en-GB" sz="1700">
                <a:solidFill>
                  <a:srgbClr val="8B3DD9"/>
                </a:solidFill>
                <a:latin typeface="Raleway"/>
                <a:ea typeface="Raleway"/>
                <a:cs typeface="Raleway"/>
                <a:sym typeface="Raleway"/>
              </a:rPr>
              <a:t> </a:t>
            </a:r>
            <a:r>
              <a:rPr b="1" lang="en-GB" sz="1700">
                <a:solidFill>
                  <a:srgbClr val="4A30F2"/>
                </a:solidFill>
                <a:latin typeface="Raleway"/>
                <a:ea typeface="Raleway"/>
                <a:cs typeface="Raleway"/>
                <a:sym typeface="Raleway"/>
              </a:rPr>
              <a:t>| </a:t>
            </a:r>
            <a:r>
              <a:rPr b="1" lang="en-GB" sz="1700">
                <a:solidFill>
                  <a:srgbClr val="4A30F2"/>
                </a:solidFill>
                <a:latin typeface="Raleway"/>
                <a:ea typeface="Raleway"/>
                <a:cs typeface="Raleway"/>
                <a:sym typeface="Raleway"/>
              </a:rPr>
              <a:t>Promotion de la valeur de la santé </a:t>
            </a:r>
            <a:r>
              <a:rPr b="1" lang="en-GB" sz="1700">
                <a:solidFill>
                  <a:srgbClr val="025939"/>
                </a:solidFill>
                <a:latin typeface="Raleway"/>
                <a:ea typeface="Raleway"/>
                <a:cs typeface="Raleway"/>
                <a:sym typeface="Raleway"/>
              </a:rPr>
              <a:t>| </a:t>
            </a:r>
            <a:r>
              <a:rPr b="1" lang="en-GB" sz="1700">
                <a:solidFill>
                  <a:srgbClr val="025939"/>
                </a:solidFill>
                <a:latin typeface="Raleway"/>
                <a:ea typeface="Raleway"/>
                <a:cs typeface="Raleway"/>
                <a:sym typeface="Raleway"/>
              </a:rPr>
              <a:t>Priorité à l'équité</a:t>
            </a:r>
            <a:endParaRPr b="1" sz="1700">
              <a:solidFill>
                <a:srgbClr val="025939"/>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1"/>
          <p:cNvPicPr preferRelativeResize="0"/>
          <p:nvPr/>
        </p:nvPicPr>
        <p:blipFill>
          <a:blip r:embed="rId3">
            <a:alphaModFix amt="72000"/>
          </a:blip>
          <a:stretch>
            <a:fillRect/>
          </a:stretch>
        </p:blipFill>
        <p:spPr>
          <a:xfrm>
            <a:off x="-46450" y="-26103"/>
            <a:ext cx="9190450" cy="5169604"/>
          </a:xfrm>
          <a:prstGeom prst="rect">
            <a:avLst/>
          </a:prstGeom>
          <a:noFill/>
          <a:ln>
            <a:noFill/>
          </a:ln>
        </p:spPr>
      </p:pic>
      <p:sp>
        <p:nvSpPr>
          <p:cNvPr id="363" name="Google Shape;363;p51"/>
          <p:cNvSpPr txBox="1"/>
          <p:nvPr/>
        </p:nvSpPr>
        <p:spPr>
          <a:xfrm>
            <a:off x="571500" y="1930975"/>
            <a:ext cx="8001000" cy="14109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4A30F2"/>
                </a:solidFill>
                <a:latin typeface="Raleway"/>
                <a:ea typeface="Raleway"/>
                <a:cs typeface="Raleway"/>
                <a:sym typeface="Raleway"/>
              </a:rPr>
              <a:t>Promotion de la valeur </a:t>
            </a:r>
            <a:endParaRPr b="1" sz="3900">
              <a:solidFill>
                <a:srgbClr val="4A30F2"/>
              </a:solidFill>
              <a:latin typeface="Raleway"/>
              <a:ea typeface="Raleway"/>
              <a:cs typeface="Raleway"/>
              <a:sym typeface="Raleway"/>
            </a:endParaRPr>
          </a:p>
          <a:p>
            <a:pPr indent="0" lvl="0" marL="0" rtl="0" algn="ctr">
              <a:spcBef>
                <a:spcPts val="200"/>
              </a:spcBef>
              <a:spcAft>
                <a:spcPts val="0"/>
              </a:spcAft>
              <a:buNone/>
            </a:pPr>
            <a:r>
              <a:rPr b="1" lang="en-GB" sz="3900">
                <a:solidFill>
                  <a:srgbClr val="4A30F2"/>
                </a:solidFill>
                <a:latin typeface="Raleway"/>
                <a:ea typeface="Raleway"/>
                <a:cs typeface="Raleway"/>
                <a:sym typeface="Raleway"/>
              </a:rPr>
              <a:t>de la santé</a:t>
            </a:r>
            <a:endParaRPr b="1" sz="3900">
              <a:solidFill>
                <a:srgbClr val="4A30F2"/>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2"/>
          <p:cNvPicPr preferRelativeResize="0"/>
          <p:nvPr/>
        </p:nvPicPr>
        <p:blipFill rotWithShape="1">
          <a:blip r:embed="rId3">
            <a:alphaModFix amt="23000"/>
          </a:blip>
          <a:srcRect b="1332" l="0" r="1293" t="0"/>
          <a:stretch/>
        </p:blipFill>
        <p:spPr>
          <a:xfrm>
            <a:off x="0" y="0"/>
            <a:ext cx="9143998" cy="5143501"/>
          </a:xfrm>
          <a:prstGeom prst="rect">
            <a:avLst/>
          </a:prstGeom>
          <a:noFill/>
          <a:ln>
            <a:noFill/>
          </a:ln>
        </p:spPr>
      </p:pic>
      <p:sp>
        <p:nvSpPr>
          <p:cNvPr id="369" name="Google Shape;369;p52"/>
          <p:cNvSpPr txBox="1"/>
          <p:nvPr>
            <p:ph idx="4294967295" type="body"/>
          </p:nvPr>
        </p:nvSpPr>
        <p:spPr>
          <a:xfrm>
            <a:off x="4572000" y="2030457"/>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Éléments fondamentaux :</a:t>
            </a:r>
            <a:endParaRPr b="1" sz="1300">
              <a:solidFill>
                <a:srgbClr val="4A30F2"/>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Évaluer les avantages des données de santé</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Utiliser les données pour améliorer les services de santé pour les individus et les communautés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Encourager une culture d'analyse et d'action fondée sur les données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Améliorer le rendement, l'efficacité et la résilience du système de santé</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Renforcer l'appropriation des données de santé par les communautés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Permettre et responsabiliser les personnels de santé de première ligne</a:t>
            </a:r>
            <a:endParaRPr sz="1100">
              <a:solidFill>
                <a:schemeClr val="dk1"/>
              </a:solidFill>
              <a:latin typeface="Raleway Medium"/>
              <a:ea typeface="Raleway Medium"/>
              <a:cs typeface="Raleway Medium"/>
              <a:sym typeface="Raleway Medium"/>
            </a:endParaRPr>
          </a:p>
        </p:txBody>
      </p:sp>
      <p:sp>
        <p:nvSpPr>
          <p:cNvPr id="370" name="Google Shape;370;p52"/>
          <p:cNvSpPr txBox="1"/>
          <p:nvPr/>
        </p:nvSpPr>
        <p:spPr>
          <a:xfrm>
            <a:off x="4513950" y="473626"/>
            <a:ext cx="4058400" cy="1254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4A30F2"/>
                </a:solidFill>
                <a:latin typeface="Raleway SemiBold"/>
                <a:ea typeface="Raleway SemiBold"/>
                <a:cs typeface="Raleway SemiBold"/>
                <a:sym typeface="Raleway SemiBold"/>
              </a:rPr>
              <a:t>La gouvernance des données de santé devrait renforcer l'efficacité et la résilience des systèmes de santé, améliorer l'accès à la santé et faire progresser l'équité en matière de santé en vue de la CSU. Une approche globale du système de santé doit être appliquée, en veillant à ce que la gouvernance des données de santé soutienne la transformation systémique des systèmes de santé. </a:t>
            </a:r>
            <a:endParaRPr sz="1100">
              <a:solidFill>
                <a:srgbClr val="4A30F2"/>
              </a:solidFill>
              <a:latin typeface="Raleway SemiBold"/>
              <a:ea typeface="Raleway SemiBold"/>
              <a:cs typeface="Raleway SemiBold"/>
              <a:sym typeface="Raleway SemiBold"/>
            </a:endParaRPr>
          </a:p>
        </p:txBody>
      </p:sp>
      <p:sp>
        <p:nvSpPr>
          <p:cNvPr id="371" name="Google Shape;371;p52"/>
          <p:cNvSpPr txBox="1"/>
          <p:nvPr/>
        </p:nvSpPr>
        <p:spPr>
          <a:xfrm>
            <a:off x="455400" y="805425"/>
            <a:ext cx="33369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Améliorer les systèmes et services de santé </a:t>
            </a:r>
            <a:endParaRPr sz="2600">
              <a:solidFill>
                <a:schemeClr val="dk1"/>
              </a:solidFill>
              <a:latin typeface="Raleway ExtraBold"/>
              <a:ea typeface="Raleway ExtraBold"/>
              <a:cs typeface="Raleway ExtraBold"/>
              <a:sym typeface="Raleway ExtraBold"/>
            </a:endParaRPr>
          </a:p>
        </p:txBody>
      </p:sp>
      <p:sp>
        <p:nvSpPr>
          <p:cNvPr id="372" name="Google Shape;372;p52"/>
          <p:cNvSpPr txBox="1"/>
          <p:nvPr/>
        </p:nvSpPr>
        <p:spPr>
          <a:xfrm>
            <a:off x="994675" y="496125"/>
            <a:ext cx="34611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4A30F2"/>
                </a:solidFill>
                <a:latin typeface="Raleway ExtraBold"/>
                <a:ea typeface="Raleway ExtraBold"/>
                <a:cs typeface="Raleway ExtraBold"/>
                <a:sym typeface="Raleway ExtraBold"/>
              </a:rPr>
              <a:t>Promotion de la valeur de la santé</a:t>
            </a:r>
            <a:endParaRPr sz="1500">
              <a:solidFill>
                <a:srgbClr val="4A30F2"/>
              </a:solidFill>
              <a:latin typeface="Raleway ExtraBold"/>
              <a:ea typeface="Raleway ExtraBold"/>
              <a:cs typeface="Raleway ExtraBold"/>
              <a:sym typeface="Raleway ExtraBold"/>
            </a:endParaRPr>
          </a:p>
        </p:txBody>
      </p:sp>
      <p:pic>
        <p:nvPicPr>
          <p:cNvPr id="373" name="Google Shape;373;p52"/>
          <p:cNvPicPr preferRelativeResize="0"/>
          <p:nvPr/>
        </p:nvPicPr>
        <p:blipFill>
          <a:blip r:embed="rId4">
            <a:alphaModFix/>
          </a:blip>
          <a:stretch>
            <a:fillRect/>
          </a:stretch>
        </p:blipFill>
        <p:spPr>
          <a:xfrm flipH="1">
            <a:off x="2" y="2217625"/>
            <a:ext cx="5225723" cy="2925875"/>
          </a:xfrm>
          <a:prstGeom prst="rect">
            <a:avLst/>
          </a:prstGeom>
          <a:noFill/>
          <a:ln>
            <a:noFill/>
          </a:ln>
        </p:spPr>
      </p:pic>
      <p:pic>
        <p:nvPicPr>
          <p:cNvPr id="374" name="Google Shape;374;p52"/>
          <p:cNvPicPr preferRelativeResize="0"/>
          <p:nvPr/>
        </p:nvPicPr>
        <p:blipFill>
          <a:blip r:embed="rId5">
            <a:alphaModFix/>
          </a:blip>
          <a:stretch>
            <a:fillRect/>
          </a:stretch>
        </p:blipFill>
        <p:spPr>
          <a:xfrm>
            <a:off x="571500" y="496125"/>
            <a:ext cx="423183" cy="321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3"/>
          <p:cNvPicPr preferRelativeResize="0"/>
          <p:nvPr/>
        </p:nvPicPr>
        <p:blipFill rotWithShape="1">
          <a:blip r:embed="rId3">
            <a:alphaModFix amt="23000"/>
          </a:blip>
          <a:srcRect b="1332" l="0" r="1293" t="0"/>
          <a:stretch/>
        </p:blipFill>
        <p:spPr>
          <a:xfrm>
            <a:off x="0" y="0"/>
            <a:ext cx="9143998" cy="5143501"/>
          </a:xfrm>
          <a:prstGeom prst="rect">
            <a:avLst/>
          </a:prstGeom>
          <a:noFill/>
          <a:ln>
            <a:noFill/>
          </a:ln>
        </p:spPr>
      </p:pic>
      <p:sp>
        <p:nvSpPr>
          <p:cNvPr id="380" name="Google Shape;380;p53"/>
          <p:cNvSpPr txBox="1"/>
          <p:nvPr>
            <p:ph idx="4294967295" type="body"/>
          </p:nvPr>
        </p:nvSpPr>
        <p:spPr>
          <a:xfrm>
            <a:off x="4572000" y="2030457"/>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Éléments fondamentaux :</a:t>
            </a:r>
            <a:endParaRPr b="1" sz="1300">
              <a:solidFill>
                <a:srgbClr val="4A30F2"/>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Établir des règles et des lignes directrices pour le partage des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Valider le consentement éclairé avant de partager les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Promouvoir l'interopérabilité des systèmes de données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Définir des structures de données communes aux systèmes de santé</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Définir plusieurs niveaux d'accès aux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Utiliser des définitions communes et des normes mondiales</a:t>
            </a:r>
            <a:endParaRPr sz="1100">
              <a:solidFill>
                <a:schemeClr val="dk1"/>
              </a:solidFill>
              <a:latin typeface="Raleway Medium"/>
              <a:ea typeface="Raleway Medium"/>
              <a:cs typeface="Raleway Medium"/>
              <a:sym typeface="Raleway Medium"/>
            </a:endParaRPr>
          </a:p>
          <a:p>
            <a:pPr indent="-228600" lvl="0" marL="254000" rtl="0" algn="l">
              <a:lnSpc>
                <a:spcPct val="100000"/>
              </a:lnSpc>
              <a:spcBef>
                <a:spcPts val="0"/>
              </a:spcBef>
              <a:spcAft>
                <a:spcPts val="0"/>
              </a:spcAft>
              <a:buClr>
                <a:schemeClr val="dk1"/>
              </a:buClr>
              <a:buSzPts val="1400"/>
              <a:buFont typeface="Raleway Medium"/>
              <a:buChar char="•"/>
            </a:pPr>
            <a:r>
              <a:rPr lang="en-GB" sz="1100">
                <a:solidFill>
                  <a:schemeClr val="dk1"/>
                </a:solidFill>
                <a:latin typeface="Raleway Medium"/>
                <a:ea typeface="Raleway Medium"/>
                <a:cs typeface="Raleway Medium"/>
                <a:sym typeface="Raleway Medium"/>
              </a:rPr>
              <a:t>Soutenir les partenariats multisectoriels</a:t>
            </a:r>
            <a:r>
              <a:rPr lang="en-GB" sz="1400">
                <a:solidFill>
                  <a:schemeClr val="dk1"/>
                </a:solidFill>
                <a:latin typeface="Raleway Medium"/>
                <a:ea typeface="Raleway Medium"/>
                <a:cs typeface="Raleway Medium"/>
                <a:sym typeface="Raleway Medium"/>
              </a:rPr>
              <a:t> </a:t>
            </a:r>
            <a:endParaRPr sz="1400">
              <a:solidFill>
                <a:schemeClr val="dk1"/>
              </a:solidFill>
              <a:latin typeface="Raleway Medium"/>
              <a:ea typeface="Raleway Medium"/>
              <a:cs typeface="Raleway Medium"/>
              <a:sym typeface="Raleway Medium"/>
            </a:endParaRPr>
          </a:p>
        </p:txBody>
      </p:sp>
      <p:sp>
        <p:nvSpPr>
          <p:cNvPr id="381" name="Google Shape;381;p53"/>
          <p:cNvSpPr txBox="1"/>
          <p:nvPr/>
        </p:nvSpPr>
        <p:spPr>
          <a:xfrm>
            <a:off x="4513950" y="463275"/>
            <a:ext cx="3749700" cy="14238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4A30F2"/>
                </a:solidFill>
                <a:latin typeface="Raleway SemiBold"/>
                <a:ea typeface="Raleway SemiBold"/>
                <a:cs typeface="Raleway SemiBold"/>
                <a:sym typeface="Raleway SemiBold"/>
              </a:rPr>
              <a:t>La collecte et le partage des données sont une condition préalable à la création de valeur à partir des données sur la santé, mais ils doivent être effectués de manière à soutenir l'équité et les droits de l'homme. Le partage des données permet d'obtenir des informations plus approfondies et plus significatives sur les besoins et les défis en matière de santé.</a:t>
            </a:r>
            <a:endParaRPr sz="1100">
              <a:solidFill>
                <a:srgbClr val="4A30F2"/>
              </a:solidFill>
              <a:latin typeface="Raleway SemiBold"/>
              <a:ea typeface="Raleway SemiBold"/>
              <a:cs typeface="Raleway SemiBold"/>
              <a:sym typeface="Raleway SemiBold"/>
            </a:endParaRPr>
          </a:p>
        </p:txBody>
      </p:sp>
      <p:sp>
        <p:nvSpPr>
          <p:cNvPr id="382" name="Google Shape;382;p53"/>
          <p:cNvSpPr txBox="1"/>
          <p:nvPr/>
        </p:nvSpPr>
        <p:spPr>
          <a:xfrm>
            <a:off x="455400" y="805425"/>
            <a:ext cx="36711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Promouvoir le partage de</a:t>
            </a:r>
            <a:r>
              <a:rPr lang="en-GB" sz="2600">
                <a:solidFill>
                  <a:schemeClr val="dk1"/>
                </a:solidFill>
                <a:latin typeface="Raleway ExtraBold"/>
                <a:ea typeface="Raleway ExtraBold"/>
                <a:cs typeface="Raleway ExtraBold"/>
                <a:sym typeface="Raleway ExtraBold"/>
              </a:rPr>
              <a:t>s </a:t>
            </a:r>
            <a:r>
              <a:rPr lang="en-GB" sz="2600">
                <a:solidFill>
                  <a:schemeClr val="dk1"/>
                </a:solidFill>
                <a:latin typeface="Raleway ExtraBold"/>
                <a:ea typeface="Raleway ExtraBold"/>
                <a:cs typeface="Raleway ExtraBold"/>
                <a:sym typeface="Raleway ExtraBold"/>
              </a:rPr>
              <a:t>données et l'interopérabilité</a:t>
            </a:r>
            <a:endParaRPr sz="2600">
              <a:solidFill>
                <a:schemeClr val="dk1"/>
              </a:solidFill>
              <a:latin typeface="Raleway ExtraBold"/>
              <a:ea typeface="Raleway ExtraBold"/>
              <a:cs typeface="Raleway ExtraBold"/>
              <a:sym typeface="Raleway ExtraBold"/>
            </a:endParaRPr>
          </a:p>
        </p:txBody>
      </p:sp>
      <p:pic>
        <p:nvPicPr>
          <p:cNvPr id="383" name="Google Shape;383;p53"/>
          <p:cNvPicPr preferRelativeResize="0"/>
          <p:nvPr/>
        </p:nvPicPr>
        <p:blipFill>
          <a:blip r:embed="rId4">
            <a:alphaModFix/>
          </a:blip>
          <a:stretch>
            <a:fillRect/>
          </a:stretch>
        </p:blipFill>
        <p:spPr>
          <a:xfrm>
            <a:off x="571500" y="558525"/>
            <a:ext cx="418600" cy="290700"/>
          </a:xfrm>
          <a:prstGeom prst="rect">
            <a:avLst/>
          </a:prstGeom>
          <a:noFill/>
          <a:ln>
            <a:noFill/>
          </a:ln>
        </p:spPr>
      </p:pic>
      <p:sp>
        <p:nvSpPr>
          <p:cNvPr id="384" name="Google Shape;384;p53"/>
          <p:cNvSpPr txBox="1"/>
          <p:nvPr/>
        </p:nvSpPr>
        <p:spPr>
          <a:xfrm>
            <a:off x="994675" y="496125"/>
            <a:ext cx="3424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4A30F2"/>
                </a:solidFill>
                <a:latin typeface="Raleway ExtraBold"/>
                <a:ea typeface="Raleway ExtraBold"/>
                <a:cs typeface="Raleway ExtraBold"/>
                <a:sym typeface="Raleway ExtraBold"/>
              </a:rPr>
              <a:t>Promotion de la valeur de la santé</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4A30F2"/>
              </a:solidFill>
              <a:latin typeface="Raleway ExtraBold"/>
              <a:ea typeface="Raleway ExtraBold"/>
              <a:cs typeface="Raleway ExtraBold"/>
              <a:sym typeface="Raleway ExtraBold"/>
            </a:endParaRPr>
          </a:p>
        </p:txBody>
      </p:sp>
      <p:pic>
        <p:nvPicPr>
          <p:cNvPr id="385" name="Google Shape;385;p53"/>
          <p:cNvPicPr preferRelativeResize="0"/>
          <p:nvPr/>
        </p:nvPicPr>
        <p:blipFill rotWithShape="1">
          <a:blip r:embed="rId5">
            <a:alphaModFix/>
          </a:blip>
          <a:srcRect b="3956" l="0" r="0" t="0"/>
          <a:stretch/>
        </p:blipFill>
        <p:spPr>
          <a:xfrm flipH="1">
            <a:off x="-1" y="2070525"/>
            <a:ext cx="5711926" cy="3072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54"/>
          <p:cNvPicPr preferRelativeResize="0"/>
          <p:nvPr/>
        </p:nvPicPr>
        <p:blipFill rotWithShape="1">
          <a:blip r:embed="rId3">
            <a:alphaModFix amt="23000"/>
          </a:blip>
          <a:srcRect b="1332" l="0" r="-1317" t="0"/>
          <a:stretch/>
        </p:blipFill>
        <p:spPr>
          <a:xfrm>
            <a:off x="0" y="0"/>
            <a:ext cx="9264123" cy="5143501"/>
          </a:xfrm>
          <a:prstGeom prst="rect">
            <a:avLst/>
          </a:prstGeom>
          <a:noFill/>
          <a:ln>
            <a:noFill/>
          </a:ln>
        </p:spPr>
      </p:pic>
      <p:pic>
        <p:nvPicPr>
          <p:cNvPr id="391" name="Google Shape;391;p54"/>
          <p:cNvPicPr preferRelativeResize="0"/>
          <p:nvPr/>
        </p:nvPicPr>
        <p:blipFill rotWithShape="1">
          <a:blip r:embed="rId4">
            <a:alphaModFix/>
          </a:blip>
          <a:srcRect b="4979" l="7501" r="0" t="0"/>
          <a:stretch/>
        </p:blipFill>
        <p:spPr>
          <a:xfrm>
            <a:off x="0" y="255950"/>
            <a:ext cx="4757775" cy="4887552"/>
          </a:xfrm>
          <a:prstGeom prst="rect">
            <a:avLst/>
          </a:prstGeom>
          <a:noFill/>
          <a:ln>
            <a:noFill/>
          </a:ln>
        </p:spPr>
      </p:pic>
      <p:sp>
        <p:nvSpPr>
          <p:cNvPr id="392" name="Google Shape;392;p54"/>
          <p:cNvSpPr txBox="1"/>
          <p:nvPr>
            <p:ph idx="4294967295" type="body"/>
          </p:nvPr>
        </p:nvSpPr>
        <p:spPr>
          <a:xfrm>
            <a:off x="4572000" y="2033492"/>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4A30F2"/>
                </a:solidFill>
                <a:latin typeface="Raleway"/>
                <a:ea typeface="Raleway"/>
                <a:cs typeface="Raleway"/>
                <a:sym typeface="Raleway"/>
              </a:rPr>
              <a:t>Éléments fondamentaux :</a:t>
            </a:r>
            <a:endParaRPr b="1" sz="1300">
              <a:solidFill>
                <a:srgbClr val="4A30F2"/>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Appliquer la gouvernance des données de santé aux technologies émergentes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Aborder l'utilisation des données non liées à la santé dans des contextes sanitaires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Créer une infrastructure de données sur la santé publique</a:t>
            </a:r>
            <a:r>
              <a:rPr lang="en-GB" sz="1100">
                <a:solidFill>
                  <a:schemeClr val="dk1"/>
                </a:solidFill>
                <a:latin typeface="Raleway Medium"/>
                <a:ea typeface="Raleway Medium"/>
                <a:cs typeface="Raleway Medium"/>
                <a:sym typeface="Raleway Medium"/>
              </a:rPr>
              <a:t>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Employer l'innovation politique</a:t>
            </a:r>
            <a:endParaRPr sz="1100">
              <a:solidFill>
                <a:schemeClr val="dk1"/>
              </a:solidFill>
              <a:latin typeface="Raleway Medium"/>
              <a:ea typeface="Raleway Medium"/>
              <a:cs typeface="Raleway Medium"/>
              <a:sym typeface="Raleway Medium"/>
            </a:endParaRPr>
          </a:p>
        </p:txBody>
      </p:sp>
      <p:sp>
        <p:nvSpPr>
          <p:cNvPr id="393" name="Google Shape;393;p54"/>
          <p:cNvSpPr txBox="1"/>
          <p:nvPr/>
        </p:nvSpPr>
        <p:spPr>
          <a:xfrm>
            <a:off x="4513950" y="463275"/>
            <a:ext cx="4058400" cy="12546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4A30F2"/>
                </a:solidFill>
                <a:latin typeface="Raleway SemiBold"/>
                <a:ea typeface="Raleway SemiBold"/>
                <a:cs typeface="Raleway SemiBold"/>
                <a:sym typeface="Raleway SemiBold"/>
              </a:rPr>
              <a:t>La gouvernance des données de santé doit être orientée vers l'avenir et anticiper (dans la mesure du possible) l'application des technologies émergentes. Elle doit permettre l'innovation et s'adapter avec souplesse aux nouvelles technologies numériques et utilisations des données.</a:t>
            </a:r>
            <a:endParaRPr sz="1100">
              <a:solidFill>
                <a:srgbClr val="4A30F2"/>
              </a:solidFill>
              <a:latin typeface="Raleway SemiBold"/>
              <a:ea typeface="Raleway SemiBold"/>
              <a:cs typeface="Raleway SemiBold"/>
              <a:sym typeface="Raleway SemiBold"/>
            </a:endParaRPr>
          </a:p>
          <a:p>
            <a:pPr indent="0" lvl="0" marL="0" rtl="0" algn="l">
              <a:spcBef>
                <a:spcPts val="0"/>
              </a:spcBef>
              <a:spcAft>
                <a:spcPts val="0"/>
              </a:spcAft>
              <a:buClr>
                <a:schemeClr val="dk1"/>
              </a:buClr>
              <a:buSzPts val="1400"/>
              <a:buFont typeface="Arial"/>
              <a:buNone/>
            </a:pPr>
            <a:r>
              <a:t/>
            </a:r>
            <a:endParaRPr sz="1100">
              <a:solidFill>
                <a:srgbClr val="4A30F2"/>
              </a:solidFill>
              <a:latin typeface="Raleway SemiBold"/>
              <a:ea typeface="Raleway SemiBold"/>
              <a:cs typeface="Raleway SemiBold"/>
              <a:sym typeface="Raleway SemiBold"/>
            </a:endParaRPr>
          </a:p>
        </p:txBody>
      </p:sp>
      <p:sp>
        <p:nvSpPr>
          <p:cNvPr id="394" name="Google Shape;394;p54"/>
          <p:cNvSpPr txBox="1"/>
          <p:nvPr/>
        </p:nvSpPr>
        <p:spPr>
          <a:xfrm>
            <a:off x="455400" y="805425"/>
            <a:ext cx="45606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Faciliter l'innovation en utilisant les données de santé</a:t>
            </a:r>
            <a:endParaRPr sz="2600">
              <a:solidFill>
                <a:schemeClr val="dk1"/>
              </a:solidFill>
              <a:latin typeface="Raleway ExtraBold"/>
              <a:ea typeface="Raleway ExtraBold"/>
              <a:cs typeface="Raleway ExtraBold"/>
              <a:sym typeface="Raleway ExtraBold"/>
            </a:endParaRPr>
          </a:p>
        </p:txBody>
      </p:sp>
      <p:pic>
        <p:nvPicPr>
          <p:cNvPr id="395" name="Google Shape;395;p54"/>
          <p:cNvPicPr preferRelativeResize="0"/>
          <p:nvPr/>
        </p:nvPicPr>
        <p:blipFill>
          <a:blip r:embed="rId5">
            <a:alphaModFix/>
          </a:blip>
          <a:stretch>
            <a:fillRect/>
          </a:stretch>
        </p:blipFill>
        <p:spPr>
          <a:xfrm>
            <a:off x="571504" y="496125"/>
            <a:ext cx="274927" cy="415500"/>
          </a:xfrm>
          <a:prstGeom prst="rect">
            <a:avLst/>
          </a:prstGeom>
          <a:noFill/>
          <a:ln>
            <a:noFill/>
          </a:ln>
        </p:spPr>
      </p:pic>
      <p:sp>
        <p:nvSpPr>
          <p:cNvPr id="396" name="Google Shape;396;p54"/>
          <p:cNvSpPr txBox="1"/>
          <p:nvPr/>
        </p:nvSpPr>
        <p:spPr>
          <a:xfrm>
            <a:off x="994675" y="496125"/>
            <a:ext cx="3468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4A30F2"/>
                </a:solidFill>
                <a:latin typeface="Raleway ExtraBold"/>
                <a:ea typeface="Raleway ExtraBold"/>
                <a:cs typeface="Raleway ExtraBold"/>
                <a:sym typeface="Raleway ExtraBold"/>
              </a:rPr>
              <a:t>Promotion de la valeur de la santé</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4A30F2"/>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4A30F2"/>
              </a:solidFill>
              <a:latin typeface="Raleway ExtraBold"/>
              <a:ea typeface="Raleway ExtraBold"/>
              <a:cs typeface="Raleway ExtraBold"/>
              <a:sym typeface="Raleway Extra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55"/>
          <p:cNvPicPr preferRelativeResize="0"/>
          <p:nvPr/>
        </p:nvPicPr>
        <p:blipFill rotWithShape="1">
          <a:blip r:embed="rId3">
            <a:alphaModFix amt="90000"/>
          </a:blip>
          <a:srcRect b="641" l="641" r="631" t="641"/>
          <a:stretch/>
        </p:blipFill>
        <p:spPr>
          <a:xfrm>
            <a:off x="0" y="0"/>
            <a:ext cx="9144000" cy="5143500"/>
          </a:xfrm>
          <a:prstGeom prst="rect">
            <a:avLst/>
          </a:prstGeom>
          <a:noFill/>
          <a:ln>
            <a:noFill/>
          </a:ln>
        </p:spPr>
      </p:pic>
      <p:sp>
        <p:nvSpPr>
          <p:cNvPr id="402" name="Google Shape;402;p55"/>
          <p:cNvSpPr txBox="1"/>
          <p:nvPr/>
        </p:nvSpPr>
        <p:spPr>
          <a:xfrm>
            <a:off x="571500" y="2179200"/>
            <a:ext cx="8001000" cy="7851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025939"/>
                </a:solidFill>
                <a:latin typeface="Raleway"/>
                <a:ea typeface="Raleway"/>
                <a:cs typeface="Raleway"/>
                <a:sym typeface="Raleway"/>
              </a:rPr>
              <a:t>Priorité à l’équité</a:t>
            </a:r>
            <a:endParaRPr b="1" sz="3900">
              <a:solidFill>
                <a:srgbClr val="025939"/>
              </a:solidFill>
              <a:latin typeface="Raleway"/>
              <a:ea typeface="Raleway"/>
              <a:cs typeface="Raleway"/>
              <a:sym typeface="Ralewa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6"/>
          <p:cNvPicPr preferRelativeResize="0"/>
          <p:nvPr/>
        </p:nvPicPr>
        <p:blipFill>
          <a:blip r:embed="rId3">
            <a:alphaModFix amt="22000"/>
          </a:blip>
          <a:stretch>
            <a:fillRect/>
          </a:stretch>
        </p:blipFill>
        <p:spPr>
          <a:xfrm>
            <a:off x="0" y="0"/>
            <a:ext cx="9144000" cy="5143500"/>
          </a:xfrm>
          <a:prstGeom prst="rect">
            <a:avLst/>
          </a:prstGeom>
          <a:noFill/>
          <a:ln>
            <a:noFill/>
          </a:ln>
        </p:spPr>
      </p:pic>
      <p:pic>
        <p:nvPicPr>
          <p:cNvPr id="408" name="Google Shape;408;p56"/>
          <p:cNvPicPr preferRelativeResize="0"/>
          <p:nvPr/>
        </p:nvPicPr>
        <p:blipFill rotWithShape="1">
          <a:blip r:embed="rId4">
            <a:alphaModFix/>
          </a:blip>
          <a:srcRect b="4979" l="0" r="911" t="0"/>
          <a:stretch/>
        </p:blipFill>
        <p:spPr>
          <a:xfrm flipH="1">
            <a:off x="1" y="1386000"/>
            <a:ext cx="5061999" cy="3757500"/>
          </a:xfrm>
          <a:prstGeom prst="rect">
            <a:avLst/>
          </a:prstGeom>
          <a:noFill/>
          <a:ln>
            <a:noFill/>
          </a:ln>
        </p:spPr>
      </p:pic>
      <p:sp>
        <p:nvSpPr>
          <p:cNvPr id="409" name="Google Shape;409;p56"/>
          <p:cNvSpPr txBox="1"/>
          <p:nvPr>
            <p:ph idx="4294967295" type="body"/>
          </p:nvPr>
        </p:nvSpPr>
        <p:spPr>
          <a:xfrm>
            <a:off x="4572000" y="2033492"/>
            <a:ext cx="41289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025939"/>
                </a:solidFill>
                <a:latin typeface="Raleway"/>
                <a:ea typeface="Raleway"/>
                <a:cs typeface="Raleway"/>
                <a:sym typeface="Raleway"/>
              </a:rPr>
              <a:t>Éléments fondamentaux </a:t>
            </a:r>
            <a:endParaRPr b="1" sz="1300">
              <a:solidFill>
                <a:srgbClr val="025939"/>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Représenter équitablement tous les groupes et populations dans les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Prendre en compte les besoins uniques des groupes et des populations marginalisés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Atténuer les biais de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Utiliser un langage accessible et combler les lacunes de connaissances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Mettre en place des mécanismes de rétroaction des données inclusives</a:t>
            </a:r>
            <a:endParaRPr sz="1100">
              <a:solidFill>
                <a:schemeClr val="dk1"/>
              </a:solidFill>
              <a:latin typeface="Raleway Medium"/>
              <a:ea typeface="Raleway Medium"/>
              <a:cs typeface="Raleway Medium"/>
              <a:sym typeface="Raleway Medium"/>
            </a:endParaRPr>
          </a:p>
          <a:p>
            <a:pPr indent="-222250" lvl="0" marL="254000" rtl="0" algn="l">
              <a:lnSpc>
                <a:spcPct val="100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Promouvoir des impacts et des bénéfices équitables</a:t>
            </a:r>
            <a:r>
              <a:rPr lang="en-GB" sz="1400">
                <a:solidFill>
                  <a:schemeClr val="dk1"/>
                </a:solidFill>
                <a:latin typeface="Raleway Medium"/>
                <a:ea typeface="Raleway Medium"/>
                <a:cs typeface="Raleway Medium"/>
                <a:sym typeface="Raleway Medium"/>
              </a:rPr>
              <a:t> </a:t>
            </a:r>
            <a:endParaRPr sz="1400">
              <a:solidFill>
                <a:schemeClr val="dk1"/>
              </a:solidFill>
              <a:latin typeface="Raleway Medium"/>
              <a:ea typeface="Raleway Medium"/>
              <a:cs typeface="Raleway Medium"/>
              <a:sym typeface="Raleway Medium"/>
            </a:endParaRPr>
          </a:p>
        </p:txBody>
      </p:sp>
      <p:sp>
        <p:nvSpPr>
          <p:cNvPr id="410" name="Google Shape;410;p56"/>
          <p:cNvSpPr txBox="1"/>
          <p:nvPr/>
        </p:nvSpPr>
        <p:spPr>
          <a:xfrm>
            <a:off x="4513950" y="463275"/>
            <a:ext cx="3749700" cy="1085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025939"/>
                </a:solidFill>
                <a:latin typeface="Raleway SemiBold"/>
                <a:ea typeface="Raleway SemiBold"/>
                <a:cs typeface="Raleway SemiBold"/>
                <a:sym typeface="Raleway SemiBold"/>
              </a:rPr>
              <a:t>La gouvernance des données de santé doit garantir une représentation équitable de tous les individus, groupes et communautés dans les données, une participation significative de tous les groupes à la prise de décision et un accès équitable à la valeur sanitaire générée par les données.</a:t>
            </a:r>
            <a:endParaRPr sz="1100">
              <a:solidFill>
                <a:srgbClr val="025939"/>
              </a:solidFill>
              <a:latin typeface="Raleway SemiBold"/>
              <a:ea typeface="Raleway SemiBold"/>
              <a:cs typeface="Raleway SemiBold"/>
              <a:sym typeface="Raleway SemiBold"/>
            </a:endParaRPr>
          </a:p>
        </p:txBody>
      </p:sp>
      <p:sp>
        <p:nvSpPr>
          <p:cNvPr id="411" name="Google Shape;411;p56"/>
          <p:cNvSpPr txBox="1"/>
          <p:nvPr/>
        </p:nvSpPr>
        <p:spPr>
          <a:xfrm>
            <a:off x="455400" y="805425"/>
            <a:ext cx="4008900" cy="1625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Promouvoir des avantages équitables à partir des données sur la santé </a:t>
            </a:r>
            <a:endParaRPr sz="2600">
              <a:solidFill>
                <a:schemeClr val="dk1"/>
              </a:solidFill>
              <a:latin typeface="Raleway ExtraBold"/>
              <a:ea typeface="Raleway ExtraBold"/>
              <a:cs typeface="Raleway ExtraBold"/>
              <a:sym typeface="Raleway ExtraBold"/>
            </a:endParaRPr>
          </a:p>
        </p:txBody>
      </p:sp>
      <p:sp>
        <p:nvSpPr>
          <p:cNvPr id="412" name="Google Shape;412;p56"/>
          <p:cNvSpPr txBox="1"/>
          <p:nvPr/>
        </p:nvSpPr>
        <p:spPr>
          <a:xfrm>
            <a:off x="998075" y="496125"/>
            <a:ext cx="200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25939"/>
                </a:solidFill>
                <a:latin typeface="Raleway ExtraBold"/>
                <a:ea typeface="Raleway ExtraBold"/>
                <a:cs typeface="Raleway ExtraBold"/>
                <a:sym typeface="Raleway ExtraBold"/>
              </a:rPr>
              <a:t>Priorité à l’équité</a:t>
            </a:r>
            <a:endParaRPr sz="1500">
              <a:solidFill>
                <a:srgbClr val="025939"/>
              </a:solidFill>
              <a:latin typeface="Raleway ExtraBold"/>
              <a:ea typeface="Raleway ExtraBold"/>
              <a:cs typeface="Raleway ExtraBold"/>
              <a:sym typeface="Raleway ExtraBold"/>
            </a:endParaRPr>
          </a:p>
        </p:txBody>
      </p:sp>
      <p:pic>
        <p:nvPicPr>
          <p:cNvPr id="413" name="Google Shape;413;p56"/>
          <p:cNvPicPr preferRelativeResize="0"/>
          <p:nvPr/>
        </p:nvPicPr>
        <p:blipFill>
          <a:blip r:embed="rId5">
            <a:alphaModFix/>
          </a:blip>
          <a:stretch>
            <a:fillRect/>
          </a:stretch>
        </p:blipFill>
        <p:spPr>
          <a:xfrm>
            <a:off x="571500" y="496125"/>
            <a:ext cx="426575" cy="415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7"/>
          <p:cNvPicPr preferRelativeResize="0"/>
          <p:nvPr/>
        </p:nvPicPr>
        <p:blipFill>
          <a:blip r:embed="rId3">
            <a:alphaModFix amt="22000"/>
          </a:blip>
          <a:stretch>
            <a:fillRect/>
          </a:stretch>
        </p:blipFill>
        <p:spPr>
          <a:xfrm>
            <a:off x="0" y="0"/>
            <a:ext cx="9144000" cy="5143500"/>
          </a:xfrm>
          <a:prstGeom prst="rect">
            <a:avLst/>
          </a:prstGeom>
          <a:noFill/>
          <a:ln>
            <a:noFill/>
          </a:ln>
        </p:spPr>
      </p:pic>
      <p:sp>
        <p:nvSpPr>
          <p:cNvPr id="419" name="Google Shape;419;p57"/>
          <p:cNvSpPr txBox="1"/>
          <p:nvPr>
            <p:ph idx="4294967295" type="body"/>
          </p:nvPr>
        </p:nvSpPr>
        <p:spPr>
          <a:xfrm>
            <a:off x="4572000" y="2030659"/>
            <a:ext cx="4071000" cy="2782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025939"/>
                </a:solidFill>
                <a:latin typeface="Raleway"/>
                <a:ea typeface="Raleway"/>
                <a:cs typeface="Raleway"/>
                <a:sym typeface="Raleway"/>
              </a:rPr>
              <a:t>Éléments fondamentaux </a:t>
            </a:r>
            <a:endParaRPr b="1" sz="1300">
              <a:solidFill>
                <a:srgbClr val="025939"/>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Appliquer la perspective des droits de l'homme à la gouvernance des données de santé</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Définir des rôles et des responsabilités précis en matière de gouvernance</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Déterminer les droits et la propriété des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Étendre les droits et la propriété des données aux produits et services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Développer des fiducies et des coopératives de données de santé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Employer des mécanismes de gouvernance participative des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Employ participatory data governance mechanisms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Se connecter à des mécanismes de responsabilité plus larges</a:t>
            </a:r>
            <a:endParaRPr sz="1100">
              <a:solidFill>
                <a:schemeClr val="dk1"/>
              </a:solidFill>
              <a:latin typeface="Raleway Medium"/>
              <a:ea typeface="Raleway Medium"/>
              <a:cs typeface="Raleway Medium"/>
              <a:sym typeface="Raleway Medium"/>
            </a:endParaRPr>
          </a:p>
        </p:txBody>
      </p:sp>
      <p:sp>
        <p:nvSpPr>
          <p:cNvPr id="420" name="Google Shape;420;p57"/>
          <p:cNvSpPr txBox="1"/>
          <p:nvPr/>
        </p:nvSpPr>
        <p:spPr>
          <a:xfrm>
            <a:off x="4513950" y="463275"/>
            <a:ext cx="4128900" cy="9159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GB" sz="1100">
                <a:solidFill>
                  <a:srgbClr val="025939"/>
                </a:solidFill>
                <a:latin typeface="Raleway SemiBold"/>
                <a:ea typeface="Raleway SemiBold"/>
                <a:cs typeface="Raleway SemiBold"/>
                <a:sym typeface="Raleway SemiBold"/>
              </a:rPr>
              <a:t>La gouvernance des données de santé doit être ancrée dans des droits solides et clairs liés aux données. Les normes, principes, politiques et lois relatifs aux données devraient être tirés de ces droits fondamentaux. Cela inclut la prise en compte de tous les droits de l'homme. </a:t>
            </a:r>
            <a:endParaRPr sz="1100">
              <a:solidFill>
                <a:srgbClr val="025939"/>
              </a:solidFill>
              <a:latin typeface="Raleway SemiBold"/>
              <a:ea typeface="Raleway SemiBold"/>
              <a:cs typeface="Raleway SemiBold"/>
              <a:sym typeface="Raleway SemiBold"/>
            </a:endParaRPr>
          </a:p>
        </p:txBody>
      </p:sp>
      <p:sp>
        <p:nvSpPr>
          <p:cNvPr id="421" name="Google Shape;421;p57"/>
          <p:cNvSpPr txBox="1"/>
          <p:nvPr/>
        </p:nvSpPr>
        <p:spPr>
          <a:xfrm>
            <a:off x="455400" y="805425"/>
            <a:ext cx="39684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Établir les droits et la propriété des données </a:t>
            </a:r>
            <a:endParaRPr sz="2600">
              <a:solidFill>
                <a:schemeClr val="dk1"/>
              </a:solidFill>
              <a:latin typeface="Raleway ExtraBold"/>
              <a:ea typeface="Raleway ExtraBold"/>
              <a:cs typeface="Raleway ExtraBold"/>
              <a:sym typeface="Raleway ExtraBold"/>
            </a:endParaRPr>
          </a:p>
        </p:txBody>
      </p:sp>
      <p:pic>
        <p:nvPicPr>
          <p:cNvPr id="422" name="Google Shape;422;p57"/>
          <p:cNvPicPr preferRelativeResize="0"/>
          <p:nvPr/>
        </p:nvPicPr>
        <p:blipFill rotWithShape="1">
          <a:blip r:embed="rId4">
            <a:alphaModFix/>
          </a:blip>
          <a:srcRect b="3337" l="0" r="0" t="19220"/>
          <a:stretch/>
        </p:blipFill>
        <p:spPr>
          <a:xfrm>
            <a:off x="0" y="1668150"/>
            <a:ext cx="4487649" cy="3475348"/>
          </a:xfrm>
          <a:prstGeom prst="rect">
            <a:avLst/>
          </a:prstGeom>
          <a:noFill/>
          <a:ln>
            <a:noFill/>
          </a:ln>
        </p:spPr>
      </p:pic>
      <p:pic>
        <p:nvPicPr>
          <p:cNvPr id="423" name="Google Shape;423;p57"/>
          <p:cNvPicPr preferRelativeResize="0"/>
          <p:nvPr/>
        </p:nvPicPr>
        <p:blipFill>
          <a:blip r:embed="rId5">
            <a:alphaModFix/>
          </a:blip>
          <a:stretch>
            <a:fillRect/>
          </a:stretch>
        </p:blipFill>
        <p:spPr>
          <a:xfrm>
            <a:off x="571500" y="552625"/>
            <a:ext cx="450226" cy="302500"/>
          </a:xfrm>
          <a:prstGeom prst="rect">
            <a:avLst/>
          </a:prstGeom>
          <a:noFill/>
          <a:ln>
            <a:noFill/>
          </a:ln>
        </p:spPr>
      </p:pic>
      <p:sp>
        <p:nvSpPr>
          <p:cNvPr id="424" name="Google Shape;424;p57"/>
          <p:cNvSpPr txBox="1"/>
          <p:nvPr/>
        </p:nvSpPr>
        <p:spPr>
          <a:xfrm>
            <a:off x="998075" y="496125"/>
            <a:ext cx="200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025939"/>
                </a:solidFill>
                <a:latin typeface="Raleway ExtraBold"/>
                <a:ea typeface="Raleway ExtraBold"/>
                <a:cs typeface="Raleway ExtraBold"/>
                <a:sym typeface="Raleway ExtraBold"/>
              </a:rPr>
              <a:t>Priorité à l’équité</a:t>
            </a:r>
            <a:endParaRPr sz="1500">
              <a:solidFill>
                <a:srgbClr val="025939"/>
              </a:solidFill>
              <a:latin typeface="Raleway ExtraBold"/>
              <a:ea typeface="Raleway ExtraBold"/>
              <a:cs typeface="Raleway ExtraBold"/>
              <a:sym typeface="Raleway Extra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5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30" name="Google Shape;430;p58"/>
          <p:cNvPicPr preferRelativeResize="0"/>
          <p:nvPr/>
        </p:nvPicPr>
        <p:blipFill>
          <a:blip r:embed="rId4">
            <a:alphaModFix amt="18000"/>
          </a:blip>
          <a:stretch>
            <a:fillRect/>
          </a:stretch>
        </p:blipFill>
        <p:spPr>
          <a:xfrm>
            <a:off x="0" y="0"/>
            <a:ext cx="9144000" cy="5143500"/>
          </a:xfrm>
          <a:prstGeom prst="rect">
            <a:avLst/>
          </a:prstGeom>
          <a:noFill/>
          <a:ln>
            <a:noFill/>
          </a:ln>
        </p:spPr>
      </p:pic>
      <p:sp>
        <p:nvSpPr>
          <p:cNvPr id="431" name="Google Shape;431;p58"/>
          <p:cNvSpPr txBox="1"/>
          <p:nvPr/>
        </p:nvSpPr>
        <p:spPr>
          <a:xfrm>
            <a:off x="1461450" y="1688400"/>
            <a:ext cx="6221100" cy="2023200"/>
          </a:xfrm>
          <a:prstGeom prst="rect">
            <a:avLst/>
          </a:prstGeom>
          <a:noFill/>
          <a:ln>
            <a:noFill/>
          </a:ln>
        </p:spPr>
        <p:txBody>
          <a:bodyPr anchorCtr="0" anchor="b" bIns="91425" lIns="91425" spcFirstLastPara="1" rIns="91425" wrap="square" tIns="91425">
            <a:noAutofit/>
          </a:bodyPr>
          <a:lstStyle/>
          <a:p>
            <a:pPr indent="0" lvl="0" marL="0" rtl="0" algn="l">
              <a:lnSpc>
                <a:spcPct val="80000"/>
              </a:lnSpc>
              <a:spcBef>
                <a:spcPts val="0"/>
              </a:spcBef>
              <a:spcAft>
                <a:spcPts val="0"/>
              </a:spcAft>
              <a:buNone/>
            </a:pPr>
            <a:r>
              <a:rPr b="1" lang="en-GB" sz="5000">
                <a:solidFill>
                  <a:schemeClr val="dk1"/>
                </a:solidFill>
                <a:latin typeface="Montserrat"/>
                <a:ea typeface="Montserrat"/>
                <a:cs typeface="Montserrat"/>
                <a:sym typeface="Montserrat"/>
              </a:rPr>
              <a:t>Adopter les principes et un cadre global</a:t>
            </a:r>
            <a:endParaRPr b="1" sz="50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59"/>
          <p:cNvPicPr preferRelativeResize="0"/>
          <p:nvPr/>
        </p:nvPicPr>
        <p:blipFill>
          <a:blip r:embed="rId3">
            <a:alphaModFix amt="18000"/>
          </a:blip>
          <a:stretch>
            <a:fillRect/>
          </a:stretch>
        </p:blipFill>
        <p:spPr>
          <a:xfrm>
            <a:off x="0" y="0"/>
            <a:ext cx="9144000" cy="5143500"/>
          </a:xfrm>
          <a:prstGeom prst="rect">
            <a:avLst/>
          </a:prstGeom>
          <a:noFill/>
          <a:ln>
            <a:noFill/>
          </a:ln>
        </p:spPr>
      </p:pic>
      <p:sp>
        <p:nvSpPr>
          <p:cNvPr id="437" name="Google Shape;437;p59"/>
          <p:cNvSpPr txBox="1"/>
          <p:nvPr>
            <p:ph idx="4294967295" type="body"/>
          </p:nvPr>
        </p:nvSpPr>
        <p:spPr>
          <a:xfrm>
            <a:off x="571500" y="2057400"/>
            <a:ext cx="3352800" cy="1221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200"/>
              </a:spcBef>
              <a:spcAft>
                <a:spcPts val="0"/>
              </a:spcAft>
              <a:buSzPts val="1800"/>
              <a:buNone/>
            </a:pPr>
            <a:r>
              <a:t/>
            </a:r>
            <a:endParaRPr b="1" sz="1900">
              <a:solidFill>
                <a:srgbClr val="E4648E"/>
              </a:solidFill>
              <a:latin typeface="Montserrat"/>
              <a:ea typeface="Montserrat"/>
              <a:cs typeface="Montserrat"/>
              <a:sym typeface="Montserrat"/>
            </a:endParaRPr>
          </a:p>
          <a:p>
            <a:pPr indent="0" lvl="0" marL="0" rtl="0" algn="l">
              <a:spcBef>
                <a:spcPts val="200"/>
              </a:spcBef>
              <a:spcAft>
                <a:spcPts val="0"/>
              </a:spcAft>
              <a:buSzPts val="1800"/>
              <a:buNone/>
            </a:pPr>
            <a:r>
              <a:t/>
            </a:r>
            <a:endParaRPr b="1" sz="1800">
              <a:solidFill>
                <a:srgbClr val="E4648E"/>
              </a:solidFill>
              <a:latin typeface="Montserrat"/>
              <a:ea typeface="Montserrat"/>
              <a:cs typeface="Montserrat"/>
              <a:sym typeface="Montserrat"/>
            </a:endParaRPr>
          </a:p>
        </p:txBody>
      </p:sp>
      <p:sp>
        <p:nvSpPr>
          <p:cNvPr id="438" name="Google Shape;438;p59"/>
          <p:cNvSpPr txBox="1"/>
          <p:nvPr>
            <p:ph idx="4294967295" type="body"/>
          </p:nvPr>
        </p:nvSpPr>
        <p:spPr>
          <a:xfrm>
            <a:off x="571500" y="481400"/>
            <a:ext cx="3494700" cy="1469100"/>
          </a:xfrm>
          <a:prstGeom prst="rect">
            <a:avLst/>
          </a:prstGeom>
          <a:noFill/>
          <a:ln>
            <a:noFill/>
          </a:ln>
        </p:spPr>
        <p:txBody>
          <a:bodyPr anchorCtr="0" anchor="t" bIns="0" lIns="0" spcFirstLastPara="1" rIns="0" wrap="square" tIns="0">
            <a:normAutofit/>
          </a:bodyPr>
          <a:lstStyle/>
          <a:p>
            <a:pPr indent="0" lvl="0" marL="0" rtl="0" algn="l">
              <a:spcBef>
                <a:spcPts val="200"/>
              </a:spcBef>
              <a:spcAft>
                <a:spcPts val="0"/>
              </a:spcAft>
              <a:buSzPts val="1800"/>
              <a:buNone/>
            </a:pPr>
            <a:r>
              <a:rPr b="1" lang="en-GB" sz="2500">
                <a:solidFill>
                  <a:srgbClr val="8B3DD9"/>
                </a:solidFill>
                <a:latin typeface="Raleway"/>
                <a:ea typeface="Raleway"/>
                <a:cs typeface="Raleway"/>
                <a:sym typeface="Raleway"/>
              </a:rPr>
              <a:t>MENER L'ACTION SUR CET AGENDA</a:t>
            </a:r>
            <a:endParaRPr b="1" sz="2400">
              <a:solidFill>
                <a:srgbClr val="E4648E"/>
              </a:solidFill>
              <a:latin typeface="Montserrat"/>
              <a:ea typeface="Montserrat"/>
              <a:cs typeface="Montserrat"/>
              <a:sym typeface="Montserrat"/>
            </a:endParaRPr>
          </a:p>
        </p:txBody>
      </p:sp>
      <p:sp>
        <p:nvSpPr>
          <p:cNvPr id="439" name="Google Shape;439;p59"/>
          <p:cNvSpPr txBox="1"/>
          <p:nvPr>
            <p:ph idx="4294967295" type="body"/>
          </p:nvPr>
        </p:nvSpPr>
        <p:spPr>
          <a:xfrm>
            <a:off x="4161050" y="539467"/>
            <a:ext cx="4704300" cy="4436700"/>
          </a:xfrm>
          <a:prstGeom prst="rect">
            <a:avLst/>
          </a:prstGeom>
          <a:noFill/>
          <a:ln>
            <a:noFill/>
          </a:ln>
        </p:spPr>
        <p:txBody>
          <a:bodyPr anchorCtr="0" anchor="t" bIns="0" lIns="0" spcFirstLastPara="1" rIns="0" wrap="square" tIns="0">
            <a:noAutofit/>
          </a:bodyPr>
          <a:lstStyle/>
          <a:p>
            <a:pPr indent="0" lvl="0" marL="0" rtl="0" algn="l">
              <a:spcBef>
                <a:spcPts val="200"/>
              </a:spcBef>
              <a:spcAft>
                <a:spcPts val="0"/>
              </a:spcAft>
              <a:buNone/>
            </a:pPr>
            <a:r>
              <a:rPr lang="en-GB" sz="1200">
                <a:solidFill>
                  <a:schemeClr val="dk1"/>
                </a:solidFill>
                <a:latin typeface="Raleway"/>
                <a:ea typeface="Raleway"/>
                <a:cs typeface="Raleway"/>
                <a:sym typeface="Raleway"/>
              </a:rPr>
              <a:t>Les gouvernements, les organismes et les organisations régionales sont invités à prendre des mesures pour renforcer la gouvernance des données relatives à la santé :</a:t>
            </a:r>
            <a:br>
              <a:rPr lang="en-GB" sz="1200">
                <a:solidFill>
                  <a:schemeClr val="dk1"/>
                </a:solidFill>
                <a:latin typeface="Raleway"/>
                <a:ea typeface="Raleway"/>
                <a:cs typeface="Raleway"/>
                <a:sym typeface="Raleway"/>
              </a:rPr>
            </a:b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Approuvant les Principes de Gouvernance des Données de Santé.  </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Soutenant le développement, puis l'adoption, d'un cadre mondial de gouvernance des données de santé, basé sur les principes.</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Donnant la priorité à la gouvernance des données de santé dans le cadre des programmes mondiaux, régionaux et nationaux.</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Toutes les parties prenantes, y compris la société civile et les communautés, devraient défendre cet agenda, en plaidant pour l'action et en responsabilisant les gouvernements et les autres parties prenantes.</a:t>
            </a:r>
            <a:endParaRPr sz="12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200">
                <a:solidFill>
                  <a:schemeClr val="dk1"/>
                </a:solidFill>
                <a:latin typeface="Raleway"/>
                <a:ea typeface="Raleway"/>
                <a:cs typeface="Raleway"/>
                <a:sym typeface="Raleway"/>
              </a:rPr>
              <a:t>Les communautés, en particulier les plus marginalisées, doivent être engagées de manière significative dans les discussions et la prise de decision.</a:t>
            </a:r>
            <a:endParaRPr sz="1200">
              <a:solidFill>
                <a:schemeClr val="dk1"/>
              </a:solidFill>
              <a:latin typeface="Raleway"/>
              <a:ea typeface="Raleway"/>
              <a:cs typeface="Raleway"/>
              <a:sym typeface="Raleway"/>
            </a:endParaRPr>
          </a:p>
          <a:p>
            <a:pPr indent="0" lvl="0" marL="0" rtl="0" algn="l">
              <a:spcBef>
                <a:spcPts val="1000"/>
              </a:spcBef>
              <a:spcAft>
                <a:spcPts val="1000"/>
              </a:spcAft>
              <a:buNone/>
            </a:pPr>
            <a:r>
              <a:t/>
            </a:r>
            <a:endParaRPr sz="1200">
              <a:solidFill>
                <a:schemeClr val="dk1"/>
              </a:solidFill>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3" name="Shape 443"/>
        <p:cNvGrpSpPr/>
        <p:nvPr/>
      </p:nvGrpSpPr>
      <p:grpSpPr>
        <a:xfrm>
          <a:off x="0" y="0"/>
          <a:ext cx="0" cy="0"/>
          <a:chOff x="0" y="0"/>
          <a:chExt cx="0" cy="0"/>
        </a:xfrm>
      </p:grpSpPr>
      <p:pic>
        <p:nvPicPr>
          <p:cNvPr id="444" name="Google Shape;444;p60"/>
          <p:cNvPicPr preferRelativeResize="0"/>
          <p:nvPr/>
        </p:nvPicPr>
        <p:blipFill>
          <a:blip r:embed="rId3">
            <a:alphaModFix/>
          </a:blip>
          <a:stretch>
            <a:fillRect/>
          </a:stretch>
        </p:blipFill>
        <p:spPr>
          <a:xfrm>
            <a:off x="0" y="0"/>
            <a:ext cx="9144005" cy="5143500"/>
          </a:xfrm>
          <a:prstGeom prst="rect">
            <a:avLst/>
          </a:prstGeom>
          <a:noFill/>
          <a:ln>
            <a:noFill/>
          </a:ln>
        </p:spPr>
      </p:pic>
      <p:sp>
        <p:nvSpPr>
          <p:cNvPr id="445" name="Google Shape;445;p60"/>
          <p:cNvSpPr txBox="1"/>
          <p:nvPr>
            <p:ph idx="4294967295" type="body"/>
          </p:nvPr>
        </p:nvSpPr>
        <p:spPr>
          <a:xfrm>
            <a:off x="2406600" y="4484075"/>
            <a:ext cx="4330800" cy="254100"/>
          </a:xfrm>
          <a:prstGeom prst="rect">
            <a:avLst/>
          </a:prstGeom>
          <a:noFill/>
          <a:ln>
            <a:noFill/>
          </a:ln>
        </p:spPr>
        <p:txBody>
          <a:bodyPr anchorCtr="0" anchor="t" bIns="19050" lIns="19050" spcFirstLastPara="1" rIns="19050" wrap="square" tIns="19050">
            <a:spAutoFit/>
          </a:bodyPr>
          <a:lstStyle/>
          <a:p>
            <a:pPr indent="0" lvl="0" marL="0" rtl="0" algn="ctr">
              <a:spcBef>
                <a:spcPts val="0"/>
              </a:spcBef>
              <a:spcAft>
                <a:spcPts val="0"/>
              </a:spcAft>
              <a:buClr>
                <a:srgbClr val="000000"/>
              </a:buClr>
              <a:buSzPts val="2300"/>
              <a:buFont typeface="Arial"/>
              <a:buNone/>
            </a:pPr>
            <a:r>
              <a:rPr lang="en-GB" sz="1400">
                <a:solidFill>
                  <a:srgbClr val="8B3DD9"/>
                </a:solidFill>
                <a:latin typeface="Raleway SemiBold"/>
                <a:ea typeface="Raleway SemiBold"/>
                <a:cs typeface="Raleway SemiBold"/>
                <a:sym typeface="Raleway SemiBold"/>
              </a:rPr>
              <a:t>healthdataprinciples.org</a:t>
            </a:r>
            <a:endParaRPr sz="1400">
              <a:solidFill>
                <a:srgbClr val="8B3DD9"/>
              </a:solidFill>
              <a:latin typeface="Raleway SemiBold"/>
              <a:ea typeface="Raleway SemiBold"/>
              <a:cs typeface="Raleway SemiBold"/>
              <a:sym typeface="Raleway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43"/>
          <p:cNvPicPr preferRelativeResize="0"/>
          <p:nvPr/>
        </p:nvPicPr>
        <p:blipFill>
          <a:blip r:embed="rId3">
            <a:alphaModFix amt="33000"/>
          </a:blip>
          <a:stretch>
            <a:fillRect/>
          </a:stretch>
        </p:blipFill>
        <p:spPr>
          <a:xfrm>
            <a:off x="0" y="-1037"/>
            <a:ext cx="9143998" cy="5145582"/>
          </a:xfrm>
          <a:prstGeom prst="rect">
            <a:avLst/>
          </a:prstGeom>
          <a:noFill/>
          <a:ln>
            <a:noFill/>
          </a:ln>
        </p:spPr>
      </p:pic>
      <p:pic>
        <p:nvPicPr>
          <p:cNvPr id="287" name="Google Shape;287;p43"/>
          <p:cNvPicPr preferRelativeResize="0"/>
          <p:nvPr/>
        </p:nvPicPr>
        <p:blipFill rotWithShape="1">
          <a:blip r:embed="rId4">
            <a:alphaModFix/>
          </a:blip>
          <a:srcRect b="4678" l="29273" r="0" t="1371"/>
          <a:stretch/>
        </p:blipFill>
        <p:spPr>
          <a:xfrm>
            <a:off x="0" y="1358450"/>
            <a:ext cx="5061149" cy="3785051"/>
          </a:xfrm>
          <a:prstGeom prst="rect">
            <a:avLst/>
          </a:prstGeom>
          <a:noFill/>
          <a:ln>
            <a:noFill/>
          </a:ln>
        </p:spPr>
      </p:pic>
      <p:sp>
        <p:nvSpPr>
          <p:cNvPr id="288" name="Google Shape;288;p43"/>
          <p:cNvSpPr txBox="1"/>
          <p:nvPr>
            <p:ph idx="4294967295" type="body"/>
          </p:nvPr>
        </p:nvSpPr>
        <p:spPr>
          <a:xfrm>
            <a:off x="571500" y="481400"/>
            <a:ext cx="4362900" cy="13911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200"/>
              </a:spcBef>
              <a:spcAft>
                <a:spcPts val="0"/>
              </a:spcAft>
              <a:buSzPts val="1800"/>
              <a:buNone/>
            </a:pPr>
            <a:r>
              <a:rPr b="1" lang="en-GB" sz="2500">
                <a:solidFill>
                  <a:srgbClr val="8B3DD9"/>
                </a:solidFill>
                <a:latin typeface="Raleway"/>
                <a:ea typeface="Raleway"/>
                <a:cs typeface="Raleway"/>
                <a:sym typeface="Raleway"/>
              </a:rPr>
              <a:t>INTRODUCTION </a:t>
            </a:r>
            <a:endParaRPr b="1" sz="2500">
              <a:solidFill>
                <a:srgbClr val="8B3DD9"/>
              </a:solidFill>
              <a:latin typeface="Raleway"/>
              <a:ea typeface="Raleway"/>
              <a:cs typeface="Raleway"/>
              <a:sym typeface="Raleway"/>
            </a:endParaRPr>
          </a:p>
          <a:p>
            <a:pPr indent="0" lvl="0" marL="0" rtl="0" algn="l">
              <a:lnSpc>
                <a:spcPct val="100000"/>
              </a:lnSpc>
              <a:spcBef>
                <a:spcPts val="200"/>
              </a:spcBef>
              <a:spcAft>
                <a:spcPts val="0"/>
              </a:spcAft>
              <a:buSzPts val="1800"/>
              <a:buNone/>
            </a:pPr>
            <a:r>
              <a:rPr b="1" lang="en-GB" sz="2500">
                <a:solidFill>
                  <a:srgbClr val="8B3DD9"/>
                </a:solidFill>
                <a:latin typeface="Raleway"/>
                <a:ea typeface="Raleway"/>
                <a:cs typeface="Raleway"/>
                <a:sym typeface="Raleway"/>
              </a:rPr>
              <a:t>&amp; APERÇU</a:t>
            </a:r>
            <a:endParaRPr b="1" sz="2500">
              <a:solidFill>
                <a:srgbClr val="8B3DD9"/>
              </a:solidFill>
              <a:latin typeface="Raleway"/>
              <a:ea typeface="Raleway"/>
              <a:cs typeface="Raleway"/>
              <a:sym typeface="Raleway"/>
            </a:endParaRPr>
          </a:p>
          <a:p>
            <a:pPr indent="0" lvl="0" marL="0" rtl="0" algn="l">
              <a:spcBef>
                <a:spcPts val="200"/>
              </a:spcBef>
              <a:spcAft>
                <a:spcPts val="0"/>
              </a:spcAft>
              <a:buSzPts val="1800"/>
              <a:buNone/>
            </a:pPr>
            <a:r>
              <a:t/>
            </a:r>
            <a:endParaRPr b="1" sz="2400">
              <a:solidFill>
                <a:srgbClr val="E4648E"/>
              </a:solidFill>
              <a:latin typeface="Montserrat"/>
              <a:ea typeface="Montserrat"/>
              <a:cs typeface="Montserrat"/>
              <a:sym typeface="Montserrat"/>
            </a:endParaRPr>
          </a:p>
        </p:txBody>
      </p:sp>
      <p:sp>
        <p:nvSpPr>
          <p:cNvPr id="289" name="Google Shape;289;p43"/>
          <p:cNvSpPr txBox="1"/>
          <p:nvPr>
            <p:ph idx="4294967295" type="body"/>
          </p:nvPr>
        </p:nvSpPr>
        <p:spPr>
          <a:xfrm>
            <a:off x="4439700" y="539475"/>
            <a:ext cx="4362900" cy="4706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200"/>
              </a:spcBef>
              <a:spcAft>
                <a:spcPts val="0"/>
              </a:spcAft>
              <a:buNone/>
            </a:pPr>
            <a:r>
              <a:rPr b="1" lang="en-GB" sz="1300">
                <a:solidFill>
                  <a:schemeClr val="dk1"/>
                </a:solidFill>
                <a:latin typeface="Raleway"/>
                <a:ea typeface="Raleway"/>
                <a:cs typeface="Raleway"/>
                <a:sym typeface="Raleway"/>
              </a:rPr>
              <a:t>Les Principes de Gouvernance des Données de Santé :</a:t>
            </a:r>
            <a:endParaRPr b="1" sz="1300">
              <a:solidFill>
                <a:schemeClr val="dk1"/>
              </a:solidFill>
              <a:latin typeface="Raleway"/>
              <a:ea typeface="Raleway"/>
              <a:cs typeface="Raleway"/>
              <a:sym typeface="Raleway"/>
            </a:endParaRPr>
          </a:p>
          <a:p>
            <a:pPr indent="-298450" lvl="0" marL="457200" rtl="0" algn="l">
              <a:lnSpc>
                <a:spcPct val="90000"/>
              </a:lnSpc>
              <a:spcBef>
                <a:spcPts val="800"/>
              </a:spcBef>
              <a:spcAft>
                <a:spcPts val="0"/>
              </a:spcAft>
              <a:buClr>
                <a:srgbClr val="8B3DD9"/>
              </a:buClr>
              <a:buSzPts val="1100"/>
              <a:buFont typeface="Montserrat"/>
              <a:buChar char="●"/>
            </a:pPr>
            <a:r>
              <a:rPr lang="en-GB" sz="1100">
                <a:solidFill>
                  <a:schemeClr val="dk1"/>
                </a:solidFill>
                <a:latin typeface="Raleway"/>
                <a:ea typeface="Raleway"/>
                <a:cs typeface="Raleway"/>
                <a:sym typeface="Raleway"/>
              </a:rPr>
              <a:t>Apportent une perspective de droits de l'homme et d'équité à l'utilisation des données au sein des systèmes de santé et entre eux. </a:t>
            </a:r>
            <a:endParaRPr sz="1100">
              <a:solidFill>
                <a:schemeClr val="dk1"/>
              </a:solidFill>
              <a:latin typeface="Raleway"/>
              <a:ea typeface="Raleway"/>
              <a:cs typeface="Raleway"/>
              <a:sym typeface="Raleway"/>
            </a:endParaRPr>
          </a:p>
          <a:p>
            <a:pPr indent="-298450" lvl="0" marL="457200" rtl="0" algn="l">
              <a:lnSpc>
                <a:spcPct val="90000"/>
              </a:lnSpc>
              <a:spcBef>
                <a:spcPts val="800"/>
              </a:spcBef>
              <a:spcAft>
                <a:spcPts val="0"/>
              </a:spcAft>
              <a:buClr>
                <a:srgbClr val="8B3DD9"/>
              </a:buClr>
              <a:buSzPts val="1100"/>
              <a:buFont typeface="Montserrat"/>
              <a:buChar char="●"/>
            </a:pPr>
            <a:r>
              <a:rPr lang="en-GB" sz="1100">
                <a:solidFill>
                  <a:schemeClr val="dk1"/>
                </a:solidFill>
                <a:latin typeface="Raleway"/>
                <a:ea typeface="Raleway"/>
                <a:cs typeface="Raleway"/>
                <a:sym typeface="Raleway"/>
              </a:rPr>
              <a:t>Sont orientés vers le soutien de systèmes de santé publique durables et résilients, capables d'assurer la couverture sanitaire universelle (CSU). </a:t>
            </a:r>
            <a:endParaRPr sz="1100">
              <a:solidFill>
                <a:schemeClr val="dk1"/>
              </a:solidFill>
              <a:latin typeface="Raleway"/>
              <a:ea typeface="Raleway"/>
              <a:cs typeface="Raleway"/>
              <a:sym typeface="Raleway"/>
            </a:endParaRPr>
          </a:p>
          <a:p>
            <a:pPr indent="-298450" lvl="0" marL="457200" rtl="0" algn="l">
              <a:spcBef>
                <a:spcPts val="800"/>
              </a:spcBef>
              <a:spcAft>
                <a:spcPts val="0"/>
              </a:spcAft>
              <a:buClr>
                <a:srgbClr val="8B3DD9"/>
              </a:buClr>
              <a:buSzPts val="1100"/>
              <a:buFont typeface="Montserrat"/>
              <a:buChar char="●"/>
            </a:pPr>
            <a:r>
              <a:rPr lang="en-GB" sz="1100">
                <a:solidFill>
                  <a:schemeClr val="dk1"/>
                </a:solidFill>
                <a:latin typeface="Raleway"/>
                <a:ea typeface="Raleway"/>
                <a:cs typeface="Raleway"/>
                <a:sym typeface="Raleway"/>
              </a:rPr>
              <a:t>Visent à renforcer les approches nationales et régionales de gouvernance des données de santé, en maximisant la valeur publique des données de santé tout en protégeant les droits individuels.</a:t>
            </a:r>
            <a:r>
              <a:rPr lang="en-GB" sz="1100">
                <a:solidFill>
                  <a:schemeClr val="dk1"/>
                </a:solidFill>
                <a:latin typeface="Raleway"/>
                <a:ea typeface="Raleway"/>
                <a:cs typeface="Raleway"/>
                <a:sym typeface="Raleway"/>
              </a:rPr>
              <a:t> </a:t>
            </a:r>
            <a:endParaRPr sz="1100">
              <a:solidFill>
                <a:schemeClr val="dk1"/>
              </a:solidFill>
              <a:latin typeface="Raleway"/>
              <a:ea typeface="Raleway"/>
              <a:cs typeface="Raleway"/>
              <a:sym typeface="Raleway"/>
            </a:endParaRPr>
          </a:p>
          <a:p>
            <a:pPr indent="-298450" lvl="0" marL="457200" rtl="0" algn="l">
              <a:spcBef>
                <a:spcPts val="1000"/>
              </a:spcBef>
              <a:spcAft>
                <a:spcPts val="0"/>
              </a:spcAft>
              <a:buClr>
                <a:srgbClr val="8B3DD9"/>
              </a:buClr>
              <a:buSzPts val="1100"/>
              <a:buFont typeface="Montserrat"/>
              <a:buChar char="●"/>
            </a:pPr>
            <a:r>
              <a:rPr lang="en-GB" sz="1100">
                <a:solidFill>
                  <a:schemeClr val="dk1"/>
                </a:solidFill>
                <a:latin typeface="Raleway"/>
                <a:ea typeface="Raleway"/>
                <a:cs typeface="Raleway"/>
                <a:sym typeface="Raleway"/>
              </a:rPr>
              <a:t>Alignent les décideurs politiques et les autres parties prenantes autour d'une vision commune de la gouvernance équitable des données de santé, où toutes les personnes et communautés peuvent partager, utiliser et bénéficier des données de santé..</a:t>
            </a:r>
            <a:endParaRPr sz="1100">
              <a:solidFill>
                <a:schemeClr val="dk1"/>
              </a:solidFill>
              <a:latin typeface="Raleway"/>
              <a:ea typeface="Raleway"/>
              <a:cs typeface="Raleway"/>
              <a:sym typeface="Raleway"/>
            </a:endParaRPr>
          </a:p>
          <a:p>
            <a:pPr indent="-298450" lvl="0" marL="457200" rtl="0" algn="l">
              <a:lnSpc>
                <a:spcPct val="105000"/>
              </a:lnSpc>
              <a:spcBef>
                <a:spcPts val="1000"/>
              </a:spcBef>
              <a:spcAft>
                <a:spcPts val="0"/>
              </a:spcAft>
              <a:buClr>
                <a:srgbClr val="8B3DD9"/>
              </a:buClr>
              <a:buSzPts val="1100"/>
              <a:buFont typeface="Montserrat"/>
              <a:buChar char="●"/>
            </a:pPr>
            <a:r>
              <a:rPr lang="en-GB" sz="1100">
                <a:solidFill>
                  <a:schemeClr val="dk1"/>
                </a:solidFill>
                <a:latin typeface="Raleway"/>
                <a:ea typeface="Raleway"/>
                <a:cs typeface="Raleway"/>
                <a:sym typeface="Raleway"/>
              </a:rPr>
              <a:t>Reconnaissent et s'appuient sur les normes, principes, traités, conventions et lignes directrices existants, tout en renforçant davantage l'écosystème de la gouvernance des données de santé. </a:t>
            </a:r>
            <a:r>
              <a:rPr lang="en-GB" sz="1000">
                <a:solidFill>
                  <a:schemeClr val="dk1"/>
                </a:solidFill>
                <a:latin typeface="Raleway"/>
                <a:ea typeface="Raleway"/>
                <a:cs typeface="Raleway"/>
                <a:sym typeface="Raleway"/>
              </a:rPr>
              <a:t> </a:t>
            </a:r>
            <a:endParaRPr sz="1000">
              <a:solidFill>
                <a:schemeClr val="dk1"/>
              </a:solidFill>
              <a:latin typeface="Raleway"/>
              <a:ea typeface="Raleway"/>
              <a:cs typeface="Raleway"/>
              <a:sym typeface="Raleway"/>
            </a:endParaRPr>
          </a:p>
          <a:p>
            <a:pPr indent="-292100" lvl="0" marL="457200" rtl="0" algn="l">
              <a:spcBef>
                <a:spcPts val="1000"/>
              </a:spcBef>
              <a:spcAft>
                <a:spcPts val="1000"/>
              </a:spcAft>
              <a:buClr>
                <a:srgbClr val="8B3DD9"/>
              </a:buClr>
              <a:buSzPts val="1000"/>
              <a:buFont typeface="Montserrat"/>
              <a:buChar char="●"/>
            </a:pPr>
            <a:r>
              <a:rPr lang="en-GB" sz="1100">
                <a:solidFill>
                  <a:schemeClr val="dk1"/>
                </a:solidFill>
                <a:latin typeface="Raleway"/>
                <a:ea typeface="Raleway"/>
                <a:cs typeface="Raleway"/>
                <a:sym typeface="Raleway"/>
              </a:rPr>
              <a:t>Constituent une étape essentielle vers un cadre mondial pour la gouvernance des données de santé.</a:t>
            </a:r>
            <a:endParaRPr sz="1100">
              <a:solidFill>
                <a:schemeClr val="dk1"/>
              </a:solid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4"/>
          <p:cNvPicPr preferRelativeResize="0"/>
          <p:nvPr/>
        </p:nvPicPr>
        <p:blipFill>
          <a:blip r:embed="rId3">
            <a:alphaModFix amt="33000"/>
          </a:blip>
          <a:stretch>
            <a:fillRect/>
          </a:stretch>
        </p:blipFill>
        <p:spPr>
          <a:xfrm>
            <a:off x="0" y="-1037"/>
            <a:ext cx="9143998" cy="5145582"/>
          </a:xfrm>
          <a:prstGeom prst="rect">
            <a:avLst/>
          </a:prstGeom>
          <a:noFill/>
          <a:ln>
            <a:noFill/>
          </a:ln>
        </p:spPr>
      </p:pic>
      <p:sp>
        <p:nvSpPr>
          <p:cNvPr id="295" name="Google Shape;295;p44"/>
          <p:cNvSpPr txBox="1"/>
          <p:nvPr>
            <p:ph idx="4294967295" type="body"/>
          </p:nvPr>
        </p:nvSpPr>
        <p:spPr>
          <a:xfrm>
            <a:off x="4120325" y="540612"/>
            <a:ext cx="4620300" cy="4062300"/>
          </a:xfrm>
          <a:prstGeom prst="rect">
            <a:avLst/>
          </a:prstGeom>
          <a:noFill/>
          <a:ln>
            <a:noFill/>
          </a:ln>
        </p:spPr>
        <p:txBody>
          <a:bodyPr anchorCtr="0" anchor="t" bIns="0" lIns="0" spcFirstLastPara="1" rIns="0" wrap="square" tIns="0">
            <a:noAutofit/>
          </a:bodyPr>
          <a:lstStyle/>
          <a:p>
            <a:pPr indent="-298450" lvl="0" marL="457200" rtl="0" algn="l">
              <a:lnSpc>
                <a:spcPct val="100000"/>
              </a:lnSpc>
              <a:spcBef>
                <a:spcPts val="200"/>
              </a:spcBef>
              <a:spcAft>
                <a:spcPts val="0"/>
              </a:spcAft>
              <a:buClr>
                <a:srgbClr val="8B3DD9"/>
              </a:buClr>
              <a:buSzPts val="1100"/>
              <a:buFont typeface="Raleway Medium"/>
              <a:buChar char="●"/>
            </a:pPr>
            <a:r>
              <a:rPr lang="en-GB" sz="1100">
                <a:solidFill>
                  <a:schemeClr val="dk1"/>
                </a:solidFill>
                <a:latin typeface="Raleway Medium"/>
                <a:ea typeface="Raleway Medium"/>
                <a:cs typeface="Raleway Medium"/>
                <a:sym typeface="Raleway Medium"/>
              </a:rPr>
              <a:t>Conduit et développé par la société civile à travers un processus inclusif, consultatif et ascendant. </a:t>
            </a:r>
            <a:endParaRPr sz="1100">
              <a:solidFill>
                <a:schemeClr val="dk1"/>
              </a:solidFill>
              <a:latin typeface="Raleway Medium"/>
              <a:ea typeface="Raleway Medium"/>
              <a:cs typeface="Raleway Medium"/>
              <a:sym typeface="Raleway Medium"/>
            </a:endParaRPr>
          </a:p>
          <a:p>
            <a:pPr indent="-298450" lvl="0" marL="457200" rtl="0" algn="l">
              <a:lnSpc>
                <a:spcPct val="100000"/>
              </a:lnSpc>
              <a:spcBef>
                <a:spcPts val="1000"/>
              </a:spcBef>
              <a:spcAft>
                <a:spcPts val="0"/>
              </a:spcAft>
              <a:buClr>
                <a:srgbClr val="8B3DD9"/>
              </a:buClr>
              <a:buSzPts val="1100"/>
              <a:buFont typeface="Raleway Medium"/>
              <a:buChar char="●"/>
            </a:pPr>
            <a:r>
              <a:rPr lang="en-GB" sz="1100">
                <a:solidFill>
                  <a:schemeClr val="dk1"/>
                </a:solidFill>
                <a:latin typeface="Raleway Medium"/>
                <a:ea typeface="Raleway Medium"/>
                <a:cs typeface="Raleway Medium"/>
                <a:sym typeface="Raleway Medium"/>
              </a:rPr>
              <a:t>Ce processus a été conçu pour recueillir les points de vue et l'expertise de diverses parties prenantes de toutes les régions du monde et de tous les secteurs, et pour garantir un engagement significatif.</a:t>
            </a:r>
            <a:endParaRPr sz="1100">
              <a:solidFill>
                <a:schemeClr val="dk1"/>
              </a:solidFill>
              <a:latin typeface="Raleway Medium"/>
              <a:ea typeface="Raleway Medium"/>
              <a:cs typeface="Raleway Medium"/>
              <a:sym typeface="Raleway Medium"/>
            </a:endParaRPr>
          </a:p>
          <a:p>
            <a:pPr indent="-292100" lvl="1" marL="914400" rtl="0" algn="l">
              <a:lnSpc>
                <a:spcPct val="100000"/>
              </a:lnSpc>
              <a:spcBef>
                <a:spcPts val="1000"/>
              </a:spcBef>
              <a:spcAft>
                <a:spcPts val="0"/>
              </a:spcAft>
              <a:buClr>
                <a:schemeClr val="dk1"/>
              </a:buClr>
              <a:buSzPts val="1000"/>
              <a:buFont typeface="Raleway Medium"/>
              <a:buChar char="○"/>
            </a:pPr>
            <a:r>
              <a:rPr lang="en-GB" sz="1000">
                <a:solidFill>
                  <a:schemeClr val="dk1"/>
                </a:solidFill>
                <a:latin typeface="Raleway Medium"/>
                <a:ea typeface="Raleway Medium"/>
                <a:cs typeface="Raleway Medium"/>
                <a:sym typeface="Raleway Medium"/>
              </a:rPr>
              <a:t>Plus de 200 contributeurs issus de plus de 130 organisations.</a:t>
            </a:r>
            <a:endParaRPr sz="1000">
              <a:solidFill>
                <a:schemeClr val="dk1"/>
              </a:solidFill>
              <a:latin typeface="Raleway Medium"/>
              <a:ea typeface="Raleway Medium"/>
              <a:cs typeface="Raleway Medium"/>
              <a:sym typeface="Raleway Medium"/>
            </a:endParaRPr>
          </a:p>
          <a:p>
            <a:pPr indent="-292100" lvl="1" marL="914400" rtl="0" algn="l">
              <a:lnSpc>
                <a:spcPct val="100000"/>
              </a:lnSpc>
              <a:spcBef>
                <a:spcPts val="1000"/>
              </a:spcBef>
              <a:spcAft>
                <a:spcPts val="0"/>
              </a:spcAft>
              <a:buClr>
                <a:schemeClr val="dk1"/>
              </a:buClr>
              <a:buSzPts val="1000"/>
              <a:buFont typeface="Raleway Medium"/>
              <a:buChar char="○"/>
            </a:pPr>
            <a:r>
              <a:rPr lang="en-GB" sz="1000">
                <a:solidFill>
                  <a:schemeClr val="dk1"/>
                </a:solidFill>
                <a:latin typeface="Raleway Medium"/>
                <a:ea typeface="Raleway Medium"/>
                <a:cs typeface="Raleway Medium"/>
                <a:sym typeface="Raleway Medium"/>
              </a:rPr>
              <a:t>Huit ateliers mondiaux et régionaux couvrant l'Afrique subsaharienne, le Moyen-Orient et l'Afrique du Nord, l'Asie du Sud, de l'Est et centrale, l'Amérique latine et les Caraïbes, ainsi que l'Europe, l'Amérique du Nord et le Pacifique. </a:t>
            </a:r>
            <a:endParaRPr sz="1000">
              <a:solidFill>
                <a:schemeClr val="dk1"/>
              </a:solidFill>
              <a:latin typeface="Raleway Medium"/>
              <a:ea typeface="Raleway Medium"/>
              <a:cs typeface="Raleway Medium"/>
              <a:sym typeface="Raleway Medium"/>
            </a:endParaRPr>
          </a:p>
          <a:p>
            <a:pPr indent="-292100" lvl="1" marL="914400" rtl="0" algn="l">
              <a:lnSpc>
                <a:spcPct val="100000"/>
              </a:lnSpc>
              <a:spcBef>
                <a:spcPts val="1000"/>
              </a:spcBef>
              <a:spcAft>
                <a:spcPts val="0"/>
              </a:spcAft>
              <a:buClr>
                <a:schemeClr val="dk1"/>
              </a:buClr>
              <a:buSzPts val="1000"/>
              <a:buFont typeface="Raleway Medium"/>
              <a:buChar char="○"/>
            </a:pPr>
            <a:r>
              <a:rPr lang="en-GB" sz="1000">
                <a:solidFill>
                  <a:schemeClr val="dk1"/>
                </a:solidFill>
                <a:latin typeface="Raleway Medium"/>
                <a:ea typeface="Raleway Medium"/>
                <a:cs typeface="Raleway Medium"/>
                <a:sym typeface="Raleway Medium"/>
              </a:rPr>
              <a:t>Une consultation publique d'un mois sur la version préliminaire des Principes.</a:t>
            </a:r>
            <a:endParaRPr sz="1000">
              <a:solidFill>
                <a:schemeClr val="dk1"/>
              </a:solidFill>
              <a:latin typeface="Raleway Medium"/>
              <a:ea typeface="Raleway Medium"/>
              <a:cs typeface="Raleway Medium"/>
              <a:sym typeface="Raleway Medium"/>
            </a:endParaRPr>
          </a:p>
          <a:p>
            <a:pPr indent="-304800" lvl="0" marL="457200" rtl="0" algn="l">
              <a:lnSpc>
                <a:spcPct val="100000"/>
              </a:lnSpc>
              <a:spcBef>
                <a:spcPts val="1000"/>
              </a:spcBef>
              <a:spcAft>
                <a:spcPts val="1000"/>
              </a:spcAft>
              <a:buClr>
                <a:srgbClr val="8B3DD9"/>
              </a:buClr>
              <a:buSzPts val="1200"/>
              <a:buFont typeface="Raleway Medium"/>
              <a:buChar char="●"/>
            </a:pPr>
            <a:r>
              <a:rPr lang="en-GB" sz="1100">
                <a:solidFill>
                  <a:srgbClr val="1D1C1D"/>
                </a:solidFill>
                <a:latin typeface="Raleway Medium"/>
                <a:ea typeface="Raleway Medium"/>
                <a:cs typeface="Raleway Medium"/>
                <a:sym typeface="Raleway Medium"/>
              </a:rPr>
              <a:t>Transform Health a piloté ce processus, sous la direction de son Cercle des Politiques. </a:t>
            </a:r>
            <a:r>
              <a:rPr lang="en-GB" sz="1200">
                <a:solidFill>
                  <a:schemeClr val="dk1"/>
                </a:solidFill>
                <a:latin typeface="Raleway Medium"/>
                <a:ea typeface="Raleway Medium"/>
                <a:cs typeface="Raleway Medium"/>
                <a:sym typeface="Raleway Medium"/>
              </a:rPr>
              <a:t> </a:t>
            </a:r>
            <a:endParaRPr sz="1200">
              <a:solidFill>
                <a:schemeClr val="dk1"/>
              </a:solidFill>
              <a:latin typeface="Raleway Medium"/>
              <a:ea typeface="Raleway Medium"/>
              <a:cs typeface="Raleway Medium"/>
              <a:sym typeface="Raleway Medium"/>
            </a:endParaRPr>
          </a:p>
        </p:txBody>
      </p:sp>
      <p:sp>
        <p:nvSpPr>
          <p:cNvPr id="296" name="Google Shape;296;p44"/>
          <p:cNvSpPr txBox="1"/>
          <p:nvPr/>
        </p:nvSpPr>
        <p:spPr>
          <a:xfrm>
            <a:off x="455425" y="388550"/>
            <a:ext cx="3409500" cy="9543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ÉLABORATION DES PRINCIPES</a:t>
            </a:r>
            <a:endParaRPr b="1" sz="2500">
              <a:solidFill>
                <a:srgbClr val="8B3DD9"/>
              </a:solidFill>
              <a:latin typeface="Raleway"/>
              <a:ea typeface="Raleway"/>
              <a:cs typeface="Raleway"/>
              <a:sym typeface="Raleway"/>
            </a:endParaRPr>
          </a:p>
        </p:txBody>
      </p:sp>
      <p:pic>
        <p:nvPicPr>
          <p:cNvPr id="297" name="Google Shape;297;p44"/>
          <p:cNvPicPr preferRelativeResize="0"/>
          <p:nvPr/>
        </p:nvPicPr>
        <p:blipFill rotWithShape="1">
          <a:blip r:embed="rId4">
            <a:alphaModFix/>
          </a:blip>
          <a:srcRect b="21807" l="0" r="0" t="0"/>
          <a:stretch/>
        </p:blipFill>
        <p:spPr>
          <a:xfrm>
            <a:off x="79625" y="1368650"/>
            <a:ext cx="4040701" cy="2214275"/>
          </a:xfrm>
          <a:prstGeom prst="rect">
            <a:avLst/>
          </a:prstGeom>
          <a:noFill/>
          <a:ln>
            <a:noFill/>
          </a:ln>
        </p:spPr>
      </p:pic>
      <p:sp>
        <p:nvSpPr>
          <p:cNvPr id="298" name="Google Shape;298;p44"/>
          <p:cNvSpPr txBox="1"/>
          <p:nvPr/>
        </p:nvSpPr>
        <p:spPr>
          <a:xfrm>
            <a:off x="165150" y="3308700"/>
            <a:ext cx="1437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latin typeface="Raleway"/>
                <a:ea typeface="Raleway"/>
                <a:cs typeface="Raleway"/>
                <a:sym typeface="Raleway"/>
              </a:rPr>
              <a:t>200</a:t>
            </a:r>
            <a:endParaRPr sz="2300">
              <a:latin typeface="Raleway"/>
              <a:ea typeface="Raleway"/>
              <a:cs typeface="Raleway"/>
              <a:sym typeface="Raleway"/>
            </a:endParaRPr>
          </a:p>
        </p:txBody>
      </p:sp>
      <p:sp>
        <p:nvSpPr>
          <p:cNvPr id="299" name="Google Shape;299;p44"/>
          <p:cNvSpPr txBox="1"/>
          <p:nvPr/>
        </p:nvSpPr>
        <p:spPr>
          <a:xfrm>
            <a:off x="166626" y="3647539"/>
            <a:ext cx="1554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latin typeface="Raleway Medium"/>
                <a:ea typeface="Raleway Medium"/>
                <a:cs typeface="Raleway Medium"/>
                <a:sym typeface="Raleway Medium"/>
              </a:rPr>
              <a:t>Contributeurs</a:t>
            </a:r>
            <a:endParaRPr sz="700">
              <a:latin typeface="Raleway Medium"/>
              <a:ea typeface="Raleway Medium"/>
              <a:cs typeface="Raleway Medium"/>
              <a:sym typeface="Raleway Medium"/>
            </a:endParaRPr>
          </a:p>
        </p:txBody>
      </p:sp>
      <p:sp>
        <p:nvSpPr>
          <p:cNvPr id="300" name="Google Shape;300;p44"/>
          <p:cNvSpPr txBox="1"/>
          <p:nvPr/>
        </p:nvSpPr>
        <p:spPr>
          <a:xfrm>
            <a:off x="920500" y="3308700"/>
            <a:ext cx="1437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300">
                <a:latin typeface="Raleway"/>
                <a:ea typeface="Raleway"/>
                <a:cs typeface="Raleway"/>
                <a:sym typeface="Raleway"/>
              </a:rPr>
              <a:t>13</a:t>
            </a:r>
            <a:r>
              <a:rPr lang="en-GB" sz="2300">
                <a:latin typeface="Raleway"/>
                <a:ea typeface="Raleway"/>
                <a:cs typeface="Raleway"/>
                <a:sym typeface="Raleway"/>
              </a:rPr>
              <a:t>0</a:t>
            </a:r>
            <a:endParaRPr sz="2300">
              <a:latin typeface="Raleway"/>
              <a:ea typeface="Raleway"/>
              <a:cs typeface="Raleway"/>
              <a:sym typeface="Raleway"/>
            </a:endParaRPr>
          </a:p>
        </p:txBody>
      </p:sp>
      <p:sp>
        <p:nvSpPr>
          <p:cNvPr id="301" name="Google Shape;301;p44"/>
          <p:cNvSpPr txBox="1"/>
          <p:nvPr/>
        </p:nvSpPr>
        <p:spPr>
          <a:xfrm>
            <a:off x="921976" y="3647539"/>
            <a:ext cx="1554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700">
                <a:latin typeface="Raleway Medium"/>
                <a:ea typeface="Raleway Medium"/>
                <a:cs typeface="Raleway Medium"/>
                <a:sym typeface="Raleway Medium"/>
              </a:rPr>
              <a:t>Organisation</a:t>
            </a:r>
            <a:endParaRPr sz="700">
              <a:latin typeface="Raleway Medium"/>
              <a:ea typeface="Raleway Medium"/>
              <a:cs typeface="Raleway Medium"/>
              <a:sym typeface="Raleway Medium"/>
            </a:endParaRPr>
          </a:p>
        </p:txBody>
      </p:sp>
      <p:sp>
        <p:nvSpPr>
          <p:cNvPr id="302" name="Google Shape;302;p44"/>
          <p:cNvSpPr txBox="1"/>
          <p:nvPr/>
        </p:nvSpPr>
        <p:spPr>
          <a:xfrm>
            <a:off x="2925899" y="3390990"/>
            <a:ext cx="287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Raleway ExtraBold"/>
                <a:ea typeface="Raleway ExtraBold"/>
                <a:cs typeface="Raleway ExtraBold"/>
                <a:sym typeface="Raleway ExtraBold"/>
              </a:rPr>
              <a:t>5 </a:t>
            </a:r>
            <a:r>
              <a:rPr lang="en-GB" sz="900">
                <a:latin typeface="Raleway ExtraBold"/>
                <a:ea typeface="Raleway ExtraBold"/>
                <a:cs typeface="Raleway ExtraBold"/>
                <a:sym typeface="Raleway ExtraBold"/>
              </a:rPr>
              <a:t>Régional </a:t>
            </a:r>
            <a:r>
              <a:rPr lang="en-GB" sz="900">
                <a:latin typeface="Raleway ExtraBold"/>
                <a:ea typeface="Raleway ExtraBold"/>
                <a:cs typeface="Raleway ExtraBold"/>
                <a:sym typeface="Raleway ExtraBold"/>
              </a:rPr>
              <a:t> </a:t>
            </a:r>
            <a:r>
              <a:rPr lang="en-GB" sz="900">
                <a:latin typeface="Raleway ExtraBold"/>
                <a:ea typeface="Raleway ExtraBold"/>
                <a:cs typeface="Raleway ExtraBold"/>
                <a:sym typeface="Raleway ExtraBold"/>
              </a:rPr>
              <a:t>ateliers</a:t>
            </a:r>
            <a:endParaRPr sz="900">
              <a:latin typeface="Raleway ExtraBold"/>
              <a:ea typeface="Raleway ExtraBold"/>
              <a:cs typeface="Raleway ExtraBold"/>
              <a:sym typeface="Raleway ExtraBold"/>
            </a:endParaRPr>
          </a:p>
        </p:txBody>
      </p:sp>
      <p:sp>
        <p:nvSpPr>
          <p:cNvPr id="303" name="Google Shape;303;p44"/>
          <p:cNvSpPr txBox="1"/>
          <p:nvPr/>
        </p:nvSpPr>
        <p:spPr>
          <a:xfrm>
            <a:off x="3025986" y="3555203"/>
            <a:ext cx="287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latin typeface="Raleway ExtraBold"/>
                <a:ea typeface="Raleway ExtraBold"/>
                <a:cs typeface="Raleway ExtraBold"/>
                <a:sym typeface="Raleway ExtraBold"/>
              </a:rPr>
              <a:t>+3 Global </a:t>
            </a:r>
            <a:r>
              <a:rPr lang="en-GB" sz="900">
                <a:latin typeface="Raleway ExtraBold"/>
                <a:ea typeface="Raleway ExtraBold"/>
                <a:cs typeface="Raleway ExtraBold"/>
                <a:sym typeface="Raleway ExtraBold"/>
              </a:rPr>
              <a:t>ateliers</a:t>
            </a:r>
            <a:endParaRPr sz="900">
              <a:latin typeface="Raleway ExtraBold"/>
              <a:ea typeface="Raleway ExtraBold"/>
              <a:cs typeface="Raleway ExtraBold"/>
              <a:sym typeface="Raleway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5"/>
          <p:cNvPicPr preferRelativeResize="0"/>
          <p:nvPr/>
        </p:nvPicPr>
        <p:blipFill>
          <a:blip r:embed="rId3">
            <a:alphaModFix amt="33000"/>
          </a:blip>
          <a:stretch>
            <a:fillRect/>
          </a:stretch>
        </p:blipFill>
        <p:spPr>
          <a:xfrm>
            <a:off x="0" y="-1037"/>
            <a:ext cx="9143998" cy="5145582"/>
          </a:xfrm>
          <a:prstGeom prst="rect">
            <a:avLst/>
          </a:prstGeom>
          <a:noFill/>
          <a:ln>
            <a:noFill/>
          </a:ln>
        </p:spPr>
      </p:pic>
      <p:sp>
        <p:nvSpPr>
          <p:cNvPr id="309" name="Google Shape;309;p45"/>
          <p:cNvSpPr txBox="1"/>
          <p:nvPr>
            <p:ph idx="4294967295" type="body"/>
          </p:nvPr>
        </p:nvSpPr>
        <p:spPr>
          <a:xfrm>
            <a:off x="4618450" y="534050"/>
            <a:ext cx="4200900" cy="4251000"/>
          </a:xfrm>
          <a:prstGeom prst="rect">
            <a:avLst/>
          </a:prstGeom>
          <a:noFill/>
          <a:ln>
            <a:noFill/>
          </a:ln>
        </p:spPr>
        <p:txBody>
          <a:bodyPr anchorCtr="0" anchor="t" bIns="0" lIns="0" spcFirstLastPara="1" rIns="0" wrap="square" tIns="0">
            <a:noAutofit/>
          </a:bodyPr>
          <a:lstStyle/>
          <a:p>
            <a:pPr indent="0" lvl="0" marL="0" rtl="0" algn="l">
              <a:lnSpc>
                <a:spcPct val="105000"/>
              </a:lnSpc>
              <a:spcBef>
                <a:spcPts val="200"/>
              </a:spcBef>
              <a:spcAft>
                <a:spcPts val="0"/>
              </a:spcAft>
              <a:buNone/>
            </a:pPr>
            <a:r>
              <a:rPr b="1" lang="en-GB" sz="1300">
                <a:solidFill>
                  <a:schemeClr val="dk1"/>
                </a:solidFill>
                <a:latin typeface="Raleway"/>
                <a:ea typeface="Raleway"/>
                <a:cs typeface="Raleway"/>
                <a:sym typeface="Raleway"/>
              </a:rPr>
              <a:t>Les Principes s'articulent autour de trois objectifs interconnectés : </a:t>
            </a:r>
            <a:endParaRPr b="1" sz="1300">
              <a:solidFill>
                <a:schemeClr val="dk1"/>
              </a:solidFill>
              <a:latin typeface="Raleway"/>
              <a:ea typeface="Raleway"/>
              <a:cs typeface="Raleway"/>
              <a:sym typeface="Raleway"/>
            </a:endParaRPr>
          </a:p>
          <a:p>
            <a:pPr indent="-298450" lvl="0" marL="457200" rtl="0" algn="l">
              <a:lnSpc>
                <a:spcPct val="105000"/>
              </a:lnSpc>
              <a:spcBef>
                <a:spcPts val="800"/>
              </a:spcBef>
              <a:spcAft>
                <a:spcPts val="0"/>
              </a:spcAft>
              <a:buClr>
                <a:srgbClr val="8B3DD9"/>
              </a:buClr>
              <a:buSzPts val="1100"/>
              <a:buFont typeface="Montserrat"/>
              <a:buAutoNum type="arabicPeriod"/>
            </a:pPr>
            <a:r>
              <a:rPr b="1" lang="en-GB" sz="1100">
                <a:solidFill>
                  <a:srgbClr val="8B3DD9"/>
                </a:solidFill>
                <a:latin typeface="Raleway"/>
                <a:ea typeface="Raleway"/>
                <a:cs typeface="Raleway"/>
                <a:sym typeface="Raleway"/>
              </a:rPr>
              <a:t>Protéger les personnes</a:t>
            </a:r>
            <a:r>
              <a:rPr lang="en-GB" sz="1100">
                <a:solidFill>
                  <a:srgbClr val="8B3DD9"/>
                </a:solidFill>
                <a:latin typeface="Raleway"/>
                <a:ea typeface="Raleway"/>
                <a:cs typeface="Raleway"/>
                <a:sym typeface="Raleway"/>
              </a:rPr>
              <a:t> </a:t>
            </a:r>
            <a:r>
              <a:rPr lang="en-GB" sz="1100">
                <a:solidFill>
                  <a:schemeClr val="dk1"/>
                </a:solidFill>
                <a:latin typeface="Raleway"/>
                <a:ea typeface="Raleway"/>
                <a:cs typeface="Raleway"/>
                <a:sym typeface="Raleway"/>
              </a:rPr>
              <a:t>– </a:t>
            </a:r>
            <a:r>
              <a:rPr lang="en-GB" sz="1100">
                <a:solidFill>
                  <a:schemeClr val="dk1"/>
                </a:solidFill>
                <a:latin typeface="Raleway Medium"/>
                <a:ea typeface="Raleway Medium"/>
                <a:cs typeface="Raleway Medium"/>
                <a:sym typeface="Raleway Medium"/>
              </a:rPr>
              <a:t>en tant qu'individus, groupes et communautés. </a:t>
            </a:r>
            <a:endParaRPr sz="1100">
              <a:solidFill>
                <a:schemeClr val="dk1"/>
              </a:solidFill>
              <a:latin typeface="Raleway Medium"/>
              <a:ea typeface="Raleway Medium"/>
              <a:cs typeface="Raleway Medium"/>
              <a:sym typeface="Raleway Medium"/>
            </a:endParaRPr>
          </a:p>
          <a:p>
            <a:pPr indent="-298450" lvl="0" marL="457200" rtl="0" algn="l">
              <a:lnSpc>
                <a:spcPct val="105000"/>
              </a:lnSpc>
              <a:spcBef>
                <a:spcPts val="800"/>
              </a:spcBef>
              <a:spcAft>
                <a:spcPts val="0"/>
              </a:spcAft>
              <a:buClr>
                <a:srgbClr val="4A30F2"/>
              </a:buClr>
              <a:buSzPts val="1100"/>
              <a:buFont typeface="Montserrat"/>
              <a:buAutoNum type="arabicPeriod"/>
            </a:pPr>
            <a:r>
              <a:rPr b="1" lang="en-GB" sz="1100">
                <a:solidFill>
                  <a:srgbClr val="4A30F2"/>
                </a:solidFill>
                <a:latin typeface="Raleway"/>
                <a:ea typeface="Raleway"/>
                <a:cs typeface="Raleway"/>
                <a:sym typeface="Raleway"/>
              </a:rPr>
              <a:t>Prioriser l'équité</a:t>
            </a:r>
            <a:r>
              <a:rPr i="1" lang="en-GB" sz="1100">
                <a:solidFill>
                  <a:schemeClr val="dk1"/>
                </a:solidFill>
                <a:latin typeface="Raleway"/>
                <a:ea typeface="Raleway"/>
                <a:cs typeface="Raleway"/>
                <a:sym typeface="Raleway"/>
              </a:rPr>
              <a:t> </a:t>
            </a:r>
            <a:r>
              <a:rPr lang="en-GB" sz="1100">
                <a:solidFill>
                  <a:schemeClr val="dk1"/>
                </a:solidFill>
                <a:latin typeface="Raleway"/>
                <a:ea typeface="Raleway"/>
                <a:cs typeface="Raleway"/>
                <a:sym typeface="Raleway"/>
              </a:rPr>
              <a:t>– </a:t>
            </a:r>
            <a:r>
              <a:rPr lang="en-GB" sz="1100">
                <a:solidFill>
                  <a:schemeClr val="dk1"/>
                </a:solidFill>
                <a:latin typeface="Montserrat Medium"/>
                <a:ea typeface="Montserrat Medium"/>
                <a:cs typeface="Montserrat Medium"/>
                <a:sym typeface="Montserrat Medium"/>
              </a:rPr>
              <a:t>en assurant une distribution équitable des avantages qui découlent de l'utilisation des données dans les systèmes de santé.</a:t>
            </a:r>
            <a:endParaRPr sz="1100">
              <a:solidFill>
                <a:schemeClr val="dk1"/>
              </a:solidFill>
              <a:latin typeface="Montserrat Medium"/>
              <a:ea typeface="Montserrat Medium"/>
              <a:cs typeface="Montserrat Medium"/>
              <a:sym typeface="Montserrat Medium"/>
            </a:endParaRPr>
          </a:p>
          <a:p>
            <a:pPr indent="-298450" lvl="0" marL="457200" rtl="0" algn="l">
              <a:lnSpc>
                <a:spcPct val="105000"/>
              </a:lnSpc>
              <a:spcBef>
                <a:spcPts val="800"/>
              </a:spcBef>
              <a:spcAft>
                <a:spcPts val="0"/>
              </a:spcAft>
              <a:buClr>
                <a:srgbClr val="025939"/>
              </a:buClr>
              <a:buSzPts val="1100"/>
              <a:buFont typeface="Montserrat"/>
              <a:buAutoNum type="arabicPeriod"/>
            </a:pPr>
            <a:r>
              <a:rPr b="1" lang="en-GB" sz="1100">
                <a:solidFill>
                  <a:srgbClr val="025939"/>
                </a:solidFill>
                <a:latin typeface="Raleway"/>
                <a:ea typeface="Raleway"/>
                <a:cs typeface="Raleway"/>
                <a:sym typeface="Raleway"/>
              </a:rPr>
              <a:t>Promouvoir la valeur de la santé</a:t>
            </a:r>
            <a:r>
              <a:rPr lang="en-GB" sz="1100">
                <a:solidFill>
                  <a:schemeClr val="dk1"/>
                </a:solidFill>
                <a:latin typeface="Raleway"/>
                <a:ea typeface="Raleway"/>
                <a:cs typeface="Raleway"/>
                <a:sym typeface="Raleway"/>
              </a:rPr>
              <a:t> – </a:t>
            </a:r>
            <a:r>
              <a:rPr lang="en-GB" sz="1100">
                <a:solidFill>
                  <a:schemeClr val="dk1"/>
                </a:solidFill>
                <a:latin typeface="Raleway Medium"/>
                <a:ea typeface="Raleway Medium"/>
                <a:cs typeface="Raleway Medium"/>
                <a:sym typeface="Raleway Medium"/>
              </a:rPr>
              <a:t>par le partage </a:t>
            </a:r>
            <a:br>
              <a:rPr lang="en-GB" sz="1100">
                <a:solidFill>
                  <a:schemeClr val="dk1"/>
                </a:solidFill>
                <a:latin typeface="Raleway Medium"/>
                <a:ea typeface="Raleway Medium"/>
                <a:cs typeface="Raleway Medium"/>
                <a:sym typeface="Raleway Medium"/>
              </a:rPr>
            </a:br>
            <a:r>
              <a:rPr lang="en-GB" sz="1100">
                <a:solidFill>
                  <a:schemeClr val="dk1"/>
                </a:solidFill>
                <a:latin typeface="Raleway Medium"/>
                <a:ea typeface="Raleway Medium"/>
                <a:cs typeface="Raleway Medium"/>
                <a:sym typeface="Raleway Medium"/>
              </a:rPr>
              <a:t>et l'utilisation innovante des données.</a:t>
            </a:r>
            <a:endParaRPr sz="1100">
              <a:solidFill>
                <a:schemeClr val="dk1"/>
              </a:solidFill>
              <a:latin typeface="Raleway Medium"/>
              <a:ea typeface="Raleway Medium"/>
              <a:cs typeface="Raleway Medium"/>
              <a:sym typeface="Raleway Medium"/>
            </a:endParaRPr>
          </a:p>
          <a:p>
            <a:pPr indent="0" lvl="0" marL="0" rtl="0" algn="l">
              <a:spcBef>
                <a:spcPts val="800"/>
              </a:spcBef>
              <a:spcAft>
                <a:spcPts val="0"/>
              </a:spcAft>
              <a:buNone/>
            </a:pPr>
            <a:r>
              <a:t/>
            </a:r>
            <a:endParaRPr sz="1100">
              <a:solidFill>
                <a:schemeClr val="dk1"/>
              </a:solidFill>
              <a:latin typeface="Raleway"/>
              <a:ea typeface="Raleway"/>
              <a:cs typeface="Raleway"/>
              <a:sym typeface="Raleway"/>
            </a:endParaRPr>
          </a:p>
          <a:p>
            <a:pPr indent="0" lvl="0" marL="0" rtl="0" algn="l">
              <a:spcBef>
                <a:spcPts val="200"/>
              </a:spcBef>
              <a:spcAft>
                <a:spcPts val="0"/>
              </a:spcAft>
              <a:buNone/>
            </a:pPr>
            <a:r>
              <a:rPr b="1" lang="en-GB" sz="1200">
                <a:solidFill>
                  <a:schemeClr val="dk1"/>
                </a:solidFill>
                <a:latin typeface="Raleway"/>
                <a:ea typeface="Raleway"/>
                <a:cs typeface="Raleway"/>
                <a:sym typeface="Raleway"/>
              </a:rPr>
              <a:t>Les Principes sont :</a:t>
            </a:r>
            <a:endParaRPr b="1" sz="1200">
              <a:solidFill>
                <a:schemeClr val="dk1"/>
              </a:solidFill>
              <a:latin typeface="Raleway"/>
              <a:ea typeface="Raleway"/>
              <a:cs typeface="Raleway"/>
              <a:sym typeface="Raleway"/>
            </a:endParaRPr>
          </a:p>
          <a:p>
            <a:pPr indent="-298450" lvl="0" marL="457200" rtl="0" algn="l">
              <a:spcBef>
                <a:spcPts val="100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Conçus pour se compléter et se renforcer mutuellement.  </a:t>
            </a:r>
            <a:endParaRPr sz="1100">
              <a:solidFill>
                <a:schemeClr val="dk1"/>
              </a:solidFill>
              <a:latin typeface="Raleway Medium"/>
              <a:ea typeface="Raleway Medium"/>
              <a:cs typeface="Raleway Medium"/>
              <a:sym typeface="Raleway Medium"/>
            </a:endParaRPr>
          </a:p>
          <a:p>
            <a:pPr indent="-298450" lvl="0" marL="457200" rtl="0" algn="l">
              <a:spcBef>
                <a:spcPts val="100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Ils ne sont pas pondérés ni classés par ordre de priorité.</a:t>
            </a:r>
            <a:endParaRPr sz="1100">
              <a:solidFill>
                <a:schemeClr val="dk1"/>
              </a:solidFill>
              <a:latin typeface="Raleway Medium"/>
              <a:ea typeface="Raleway Medium"/>
              <a:cs typeface="Raleway Medium"/>
              <a:sym typeface="Raleway Medium"/>
            </a:endParaRPr>
          </a:p>
          <a:p>
            <a:pPr indent="-304800" lvl="0" marL="457200" rtl="0" algn="l">
              <a:spcBef>
                <a:spcPts val="1000"/>
              </a:spcBef>
              <a:spcAft>
                <a:spcPts val="1000"/>
              </a:spcAft>
              <a:buClr>
                <a:schemeClr val="dk1"/>
              </a:buClr>
              <a:buSzPts val="1200"/>
              <a:buFont typeface="Raleway Medium"/>
              <a:buChar char="●"/>
            </a:pPr>
            <a:r>
              <a:rPr lang="en-GB" sz="1100">
                <a:solidFill>
                  <a:schemeClr val="dk1"/>
                </a:solidFill>
                <a:latin typeface="Raleway Medium"/>
                <a:ea typeface="Raleway Medium"/>
                <a:cs typeface="Raleway Medium"/>
                <a:sym typeface="Raleway Medium"/>
              </a:rPr>
              <a:t>Soutenus par des éléments fondamentaux qui décrivent comment ils peuvent être mis en pratique.</a:t>
            </a:r>
            <a:r>
              <a:rPr lang="en-GB" sz="1200">
                <a:solidFill>
                  <a:schemeClr val="dk1"/>
                </a:solidFill>
                <a:latin typeface="Raleway Medium"/>
                <a:ea typeface="Raleway Medium"/>
                <a:cs typeface="Raleway Medium"/>
                <a:sym typeface="Raleway Medium"/>
              </a:rPr>
              <a:t>  </a:t>
            </a:r>
            <a:endParaRPr sz="1100">
              <a:solidFill>
                <a:schemeClr val="dk1"/>
              </a:solidFill>
              <a:latin typeface="Raleway"/>
              <a:ea typeface="Raleway"/>
              <a:cs typeface="Raleway"/>
              <a:sym typeface="Raleway"/>
            </a:endParaRPr>
          </a:p>
        </p:txBody>
      </p:sp>
      <p:sp>
        <p:nvSpPr>
          <p:cNvPr id="310" name="Google Shape;310;p45"/>
          <p:cNvSpPr txBox="1"/>
          <p:nvPr/>
        </p:nvSpPr>
        <p:spPr>
          <a:xfrm>
            <a:off x="513450" y="388550"/>
            <a:ext cx="3409500" cy="9543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OBJECTIFS ET STRUCTURE</a:t>
            </a:r>
            <a:endParaRPr b="1" sz="2500">
              <a:solidFill>
                <a:srgbClr val="8B3DD9"/>
              </a:solidFill>
              <a:latin typeface="Raleway"/>
              <a:ea typeface="Raleway"/>
              <a:cs typeface="Raleway"/>
              <a:sym typeface="Raleway"/>
            </a:endParaRPr>
          </a:p>
        </p:txBody>
      </p:sp>
      <p:pic>
        <p:nvPicPr>
          <p:cNvPr id="311" name="Google Shape;311;p45"/>
          <p:cNvPicPr preferRelativeResize="0"/>
          <p:nvPr/>
        </p:nvPicPr>
        <p:blipFill>
          <a:blip r:embed="rId4">
            <a:alphaModFix/>
          </a:blip>
          <a:stretch>
            <a:fillRect/>
          </a:stretch>
        </p:blipFill>
        <p:spPr>
          <a:xfrm>
            <a:off x="0" y="182616"/>
            <a:ext cx="8819352" cy="496088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6"/>
          <p:cNvPicPr preferRelativeResize="0"/>
          <p:nvPr/>
        </p:nvPicPr>
        <p:blipFill>
          <a:blip r:embed="rId3">
            <a:alphaModFix/>
          </a:blip>
          <a:stretch>
            <a:fillRect/>
          </a:stretch>
        </p:blipFill>
        <p:spPr>
          <a:xfrm>
            <a:off x="0" y="-1037"/>
            <a:ext cx="9143998" cy="5145582"/>
          </a:xfrm>
          <a:prstGeom prst="rect">
            <a:avLst/>
          </a:prstGeom>
          <a:noFill/>
          <a:ln>
            <a:noFill/>
          </a:ln>
        </p:spPr>
      </p:pic>
      <p:pic>
        <p:nvPicPr>
          <p:cNvPr id="317" name="Google Shape;317;p46"/>
          <p:cNvPicPr preferRelativeResize="0"/>
          <p:nvPr/>
        </p:nvPicPr>
        <p:blipFill rotWithShape="1">
          <a:blip r:embed="rId4">
            <a:alphaModFix/>
          </a:blip>
          <a:srcRect b="49" l="0" r="0" t="39"/>
          <a:stretch/>
        </p:blipFill>
        <p:spPr>
          <a:xfrm>
            <a:off x="135475" y="83750"/>
            <a:ext cx="8873052" cy="4991101"/>
          </a:xfrm>
          <a:prstGeom prst="rect">
            <a:avLst/>
          </a:prstGeom>
          <a:noFill/>
          <a:ln>
            <a:noFill/>
          </a:ln>
        </p:spPr>
      </p:pic>
      <p:sp>
        <p:nvSpPr>
          <p:cNvPr id="318" name="Google Shape;318;p46"/>
          <p:cNvSpPr txBox="1"/>
          <p:nvPr/>
        </p:nvSpPr>
        <p:spPr>
          <a:xfrm>
            <a:off x="226825" y="83750"/>
            <a:ext cx="3409500" cy="569400"/>
          </a:xfrm>
          <a:prstGeom prst="rect">
            <a:avLst/>
          </a:prstGeom>
          <a:noFill/>
          <a:ln>
            <a:noFill/>
          </a:ln>
        </p:spPr>
        <p:txBody>
          <a:bodyPr anchorCtr="0" anchor="t" bIns="91425" lIns="91425" spcFirstLastPara="1" rIns="91425" wrap="square" tIns="91425">
            <a:spAutoFit/>
          </a:bodyPr>
          <a:lstStyle/>
          <a:p>
            <a:pPr indent="0" lvl="0" marL="0" rtl="0" algn="l">
              <a:spcBef>
                <a:spcPts val="200"/>
              </a:spcBef>
              <a:spcAft>
                <a:spcPts val="0"/>
              </a:spcAft>
              <a:buNone/>
            </a:pPr>
            <a:r>
              <a:rPr b="1" lang="en-GB" sz="2500">
                <a:solidFill>
                  <a:srgbClr val="8B3DD9"/>
                </a:solidFill>
                <a:latin typeface="Raleway"/>
                <a:ea typeface="Raleway"/>
                <a:cs typeface="Raleway"/>
                <a:sym typeface="Raleway"/>
              </a:rPr>
              <a:t>Les Principes</a:t>
            </a:r>
            <a:endParaRPr b="1" sz="2500">
              <a:solidFill>
                <a:srgbClr val="8B3DD9"/>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47"/>
          <p:cNvPicPr preferRelativeResize="0"/>
          <p:nvPr/>
        </p:nvPicPr>
        <p:blipFill>
          <a:blip r:embed="rId3">
            <a:alphaModFix/>
          </a:blip>
          <a:stretch>
            <a:fillRect/>
          </a:stretch>
        </p:blipFill>
        <p:spPr>
          <a:xfrm>
            <a:off x="0" y="-85725"/>
            <a:ext cx="9296434" cy="5229225"/>
          </a:xfrm>
          <a:prstGeom prst="rect">
            <a:avLst/>
          </a:prstGeom>
          <a:noFill/>
          <a:ln>
            <a:noFill/>
          </a:ln>
        </p:spPr>
      </p:pic>
      <p:sp>
        <p:nvSpPr>
          <p:cNvPr id="324" name="Google Shape;324;p47"/>
          <p:cNvSpPr txBox="1"/>
          <p:nvPr/>
        </p:nvSpPr>
        <p:spPr>
          <a:xfrm>
            <a:off x="299975" y="2179200"/>
            <a:ext cx="8544000" cy="1410900"/>
          </a:xfrm>
          <a:prstGeom prst="rect">
            <a:avLst/>
          </a:prstGeom>
          <a:noFill/>
          <a:ln>
            <a:noFill/>
          </a:ln>
        </p:spPr>
        <p:txBody>
          <a:bodyPr anchorCtr="0" anchor="t" bIns="91425" lIns="91425" spcFirstLastPara="1" rIns="91425" wrap="square" tIns="91425">
            <a:spAutoFit/>
          </a:bodyPr>
          <a:lstStyle/>
          <a:p>
            <a:pPr indent="0" lvl="0" marL="0" rtl="0" algn="ctr">
              <a:spcBef>
                <a:spcPts val="200"/>
              </a:spcBef>
              <a:spcAft>
                <a:spcPts val="0"/>
              </a:spcAft>
              <a:buNone/>
            </a:pPr>
            <a:r>
              <a:rPr b="1" lang="en-GB" sz="3900">
                <a:solidFill>
                  <a:srgbClr val="8B3DD9"/>
                </a:solidFill>
                <a:latin typeface="Raleway"/>
                <a:ea typeface="Raleway"/>
                <a:cs typeface="Raleway"/>
                <a:sym typeface="Raleway"/>
              </a:rPr>
              <a:t>Protection des per</a:t>
            </a:r>
            <a:r>
              <a:rPr b="1" lang="en-GB" sz="3900">
                <a:solidFill>
                  <a:srgbClr val="8B3DD9"/>
                </a:solidFill>
                <a:latin typeface="Raleway"/>
                <a:ea typeface="Raleway"/>
                <a:cs typeface="Raleway"/>
                <a:sym typeface="Raleway"/>
              </a:rPr>
              <a:t>sonnes</a:t>
            </a:r>
            <a:endParaRPr b="1" sz="3900">
              <a:solidFill>
                <a:srgbClr val="8B3DD9"/>
              </a:solidFill>
              <a:latin typeface="Raleway"/>
              <a:ea typeface="Raleway"/>
              <a:cs typeface="Raleway"/>
              <a:sym typeface="Raleway"/>
            </a:endParaRPr>
          </a:p>
          <a:p>
            <a:pPr indent="0" lvl="0" marL="0" rtl="0" algn="ctr">
              <a:spcBef>
                <a:spcPts val="200"/>
              </a:spcBef>
              <a:spcAft>
                <a:spcPts val="0"/>
              </a:spcAft>
              <a:buNone/>
            </a:pPr>
            <a:r>
              <a:rPr b="1" lang="en-GB" sz="3900">
                <a:solidFill>
                  <a:srgbClr val="8B3DD9"/>
                </a:solidFill>
                <a:latin typeface="Raleway"/>
                <a:ea typeface="Raleway"/>
                <a:cs typeface="Raleway"/>
                <a:sym typeface="Raleway"/>
              </a:rPr>
              <a:t> </a:t>
            </a:r>
            <a:endParaRPr b="1" sz="3900">
              <a:solidFill>
                <a:srgbClr val="8B3DD9"/>
              </a:solidFill>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8"/>
          <p:cNvPicPr preferRelativeResize="0"/>
          <p:nvPr/>
        </p:nvPicPr>
        <p:blipFill rotWithShape="1">
          <a:blip r:embed="rId3">
            <a:alphaModFix amt="17000"/>
          </a:blip>
          <a:srcRect b="1009" l="0" r="0" t="0"/>
          <a:stretch/>
        </p:blipFill>
        <p:spPr>
          <a:xfrm>
            <a:off x="-92875" y="0"/>
            <a:ext cx="9236875" cy="5143500"/>
          </a:xfrm>
          <a:prstGeom prst="rect">
            <a:avLst/>
          </a:prstGeom>
          <a:noFill/>
          <a:ln>
            <a:noFill/>
          </a:ln>
        </p:spPr>
      </p:pic>
      <p:pic>
        <p:nvPicPr>
          <p:cNvPr id="330" name="Google Shape;330;p48"/>
          <p:cNvPicPr preferRelativeResize="0"/>
          <p:nvPr/>
        </p:nvPicPr>
        <p:blipFill>
          <a:blip r:embed="rId4">
            <a:alphaModFix/>
          </a:blip>
          <a:stretch>
            <a:fillRect/>
          </a:stretch>
        </p:blipFill>
        <p:spPr>
          <a:xfrm>
            <a:off x="0" y="383150"/>
            <a:ext cx="4758050" cy="4758050"/>
          </a:xfrm>
          <a:prstGeom prst="rect">
            <a:avLst/>
          </a:prstGeom>
          <a:noFill/>
          <a:ln>
            <a:noFill/>
          </a:ln>
        </p:spPr>
      </p:pic>
      <p:sp>
        <p:nvSpPr>
          <p:cNvPr id="331" name="Google Shape;331;p48"/>
          <p:cNvSpPr txBox="1"/>
          <p:nvPr>
            <p:ph idx="4294967295" type="body"/>
          </p:nvPr>
        </p:nvSpPr>
        <p:spPr>
          <a:xfrm>
            <a:off x="4572000" y="2037250"/>
            <a:ext cx="4031700" cy="2976900"/>
          </a:xfrm>
          <a:prstGeom prst="rect">
            <a:avLst/>
          </a:prstGeom>
          <a:noFill/>
          <a:ln>
            <a:noFill/>
          </a:ln>
        </p:spPr>
        <p:txBody>
          <a:bodyPr anchorCtr="0" anchor="t" bIns="0" lIns="0" spcFirstLastPara="1" rIns="0" wrap="square" tIns="0">
            <a:noAutofit/>
          </a:bodyPr>
          <a:lstStyle/>
          <a:p>
            <a:pPr indent="0" lvl="0" marL="0" marR="0" rtl="0" algn="l">
              <a:lnSpc>
                <a:spcPct val="107000"/>
              </a:lnSpc>
              <a:spcBef>
                <a:spcPts val="0"/>
              </a:spcBef>
              <a:spcAft>
                <a:spcPts val="0"/>
              </a:spcAft>
              <a:buClr>
                <a:srgbClr val="01A520"/>
              </a:buClr>
              <a:buSzPts val="1100"/>
              <a:buNone/>
            </a:pPr>
            <a:r>
              <a:rPr b="1" lang="en-GB" sz="1300">
                <a:solidFill>
                  <a:srgbClr val="8B3DD9"/>
                </a:solidFill>
                <a:latin typeface="Raleway"/>
                <a:ea typeface="Raleway"/>
                <a:cs typeface="Raleway"/>
                <a:sym typeface="Raleway"/>
              </a:rPr>
              <a:t>Éléments fondamentaux </a:t>
            </a:r>
            <a:endParaRPr sz="1300">
              <a:solidFill>
                <a:srgbClr val="8B3DD9"/>
              </a:solidFill>
              <a:latin typeface="Raleway"/>
              <a:ea typeface="Raleway"/>
              <a:cs typeface="Raleway"/>
              <a:sym typeface="Raleway"/>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Aborder les risques individuels et collectifs </a:t>
            </a:r>
            <a:endParaRPr sz="1100">
              <a:solidFill>
                <a:schemeClr val="dk1"/>
              </a:solidFill>
              <a:latin typeface="Raleway Medium"/>
              <a:ea typeface="Raleway Medium"/>
              <a:cs typeface="Raleway Medium"/>
              <a:sym typeface="Raleway Medium"/>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Collecter des données avec un objectif défini</a:t>
            </a:r>
            <a:endParaRPr sz="1100">
              <a:solidFill>
                <a:schemeClr val="dk1"/>
              </a:solidFill>
              <a:latin typeface="Raleway Medium"/>
              <a:ea typeface="Raleway Medium"/>
              <a:cs typeface="Raleway Medium"/>
              <a:sym typeface="Raleway Medium"/>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Ne collecter des données personnelles ou sensibles que lorsque cela est nécessaire et avec un consentement éclairé</a:t>
            </a:r>
            <a:endParaRPr sz="1100">
              <a:solidFill>
                <a:schemeClr val="dk1"/>
              </a:solidFill>
              <a:latin typeface="Raleway Medium"/>
              <a:ea typeface="Raleway Medium"/>
              <a:cs typeface="Raleway Medium"/>
              <a:sym typeface="Raleway Medium"/>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Utiliser des mécanismes sécurisés de collecte et de stockage des données</a:t>
            </a:r>
            <a:endParaRPr sz="1100">
              <a:solidFill>
                <a:schemeClr val="dk1"/>
              </a:solidFill>
              <a:latin typeface="Raleway Medium"/>
              <a:ea typeface="Raleway Medium"/>
              <a:cs typeface="Raleway Medium"/>
              <a:sym typeface="Raleway Medium"/>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Désidentification et Anonymisation  </a:t>
            </a:r>
            <a:endParaRPr sz="1100">
              <a:solidFill>
                <a:schemeClr val="dk1"/>
              </a:solidFill>
              <a:latin typeface="Raleway Medium"/>
              <a:ea typeface="Raleway Medium"/>
              <a:cs typeface="Raleway Medium"/>
              <a:sym typeface="Raleway Medium"/>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Définir les utilisations inappropriées des données relatives à la santé </a:t>
            </a:r>
            <a:endParaRPr sz="1100">
              <a:solidFill>
                <a:schemeClr val="dk1"/>
              </a:solidFill>
              <a:latin typeface="Raleway Medium"/>
              <a:ea typeface="Raleway Medium"/>
              <a:cs typeface="Raleway Medium"/>
              <a:sym typeface="Raleway Medium"/>
            </a:endParaRPr>
          </a:p>
          <a:p>
            <a:pPr indent="-209550" lvl="0" marL="254000" marR="0" rtl="0" algn="l">
              <a:lnSpc>
                <a:spcPct val="107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Appliquer des mesures de protection contre la discrimination, la stigmatisation, le harcèlement et les préjugés</a:t>
            </a:r>
            <a:endParaRPr sz="1100">
              <a:solidFill>
                <a:schemeClr val="dk1"/>
              </a:solidFill>
              <a:latin typeface="Raleway Medium"/>
              <a:ea typeface="Raleway Medium"/>
              <a:cs typeface="Raleway Medium"/>
              <a:sym typeface="Raleway Medium"/>
            </a:endParaRPr>
          </a:p>
          <a:p>
            <a:pPr indent="-222250" lvl="0" marL="254000" marR="0" rtl="0" algn="l">
              <a:lnSpc>
                <a:spcPct val="107000"/>
              </a:lnSpc>
              <a:spcBef>
                <a:spcPts val="0"/>
              </a:spcBef>
              <a:spcAft>
                <a:spcPts val="0"/>
              </a:spcAft>
              <a:buClr>
                <a:schemeClr val="dk1"/>
              </a:buClr>
              <a:buSzPts val="1300"/>
              <a:buFont typeface="Raleway Medium"/>
              <a:buChar char="•"/>
            </a:pPr>
            <a:r>
              <a:rPr lang="en-GB" sz="1100">
                <a:solidFill>
                  <a:schemeClr val="dk1"/>
                </a:solidFill>
                <a:latin typeface="Raleway Medium"/>
                <a:ea typeface="Raleway Medium"/>
                <a:cs typeface="Raleway Medium"/>
                <a:sym typeface="Raleway Medium"/>
              </a:rPr>
              <a:t>Fournir des conseils spécifiques aux groupes et populations marginalisés </a:t>
            </a:r>
            <a:r>
              <a:rPr lang="en-GB" sz="1300">
                <a:solidFill>
                  <a:schemeClr val="dk1"/>
                </a:solidFill>
                <a:latin typeface="Raleway Medium"/>
                <a:ea typeface="Raleway Medium"/>
                <a:cs typeface="Raleway Medium"/>
                <a:sym typeface="Raleway Medium"/>
              </a:rPr>
              <a:t> </a:t>
            </a:r>
            <a:endParaRPr sz="1300">
              <a:solidFill>
                <a:schemeClr val="dk1"/>
              </a:solidFill>
              <a:latin typeface="Raleway Medium"/>
              <a:ea typeface="Raleway Medium"/>
              <a:cs typeface="Raleway Medium"/>
              <a:sym typeface="Raleway Medium"/>
            </a:endParaRPr>
          </a:p>
        </p:txBody>
      </p:sp>
      <p:sp>
        <p:nvSpPr>
          <p:cNvPr id="332" name="Google Shape;332;p48"/>
          <p:cNvSpPr txBox="1"/>
          <p:nvPr/>
        </p:nvSpPr>
        <p:spPr>
          <a:xfrm>
            <a:off x="4513950" y="463275"/>
            <a:ext cx="4031700" cy="1085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lang="en-GB" sz="1100">
                <a:solidFill>
                  <a:srgbClr val="8B3DD9"/>
                </a:solidFill>
                <a:latin typeface="Raleway SemiBold"/>
                <a:ea typeface="Raleway SemiBold"/>
                <a:cs typeface="Raleway SemiBold"/>
                <a:sym typeface="Raleway SemiBold"/>
              </a:rPr>
              <a:t>La gouvernance des données de santé doit protéger les individus, les groupes et les communautés contre les préjudices et les violations à chaque étape du cycle de vie des données. Elle doit équilibrer la protection et les droits avec la valeur sociétale de l'utilisation des données pour la santé.</a:t>
            </a:r>
            <a:endParaRPr i="0" sz="1100" u="none" cap="none" strike="noStrike">
              <a:solidFill>
                <a:srgbClr val="8B3DD9"/>
              </a:solidFill>
              <a:latin typeface="Raleway SemiBold"/>
              <a:ea typeface="Raleway SemiBold"/>
              <a:cs typeface="Raleway SemiBold"/>
              <a:sym typeface="Raleway SemiBold"/>
            </a:endParaRPr>
          </a:p>
        </p:txBody>
      </p:sp>
      <p:sp>
        <p:nvSpPr>
          <p:cNvPr id="333" name="Google Shape;333;p48"/>
          <p:cNvSpPr txBox="1"/>
          <p:nvPr/>
        </p:nvSpPr>
        <p:spPr>
          <a:xfrm>
            <a:off x="455400" y="805425"/>
            <a:ext cx="43746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Protéger les individus </a:t>
            </a:r>
            <a:br>
              <a:rPr lang="en-GB" sz="2600">
                <a:solidFill>
                  <a:schemeClr val="dk1"/>
                </a:solidFill>
                <a:latin typeface="Raleway ExtraBold"/>
                <a:ea typeface="Raleway ExtraBold"/>
                <a:cs typeface="Raleway ExtraBold"/>
                <a:sym typeface="Raleway ExtraBold"/>
              </a:rPr>
            </a:br>
            <a:r>
              <a:rPr lang="en-GB" sz="2600">
                <a:solidFill>
                  <a:schemeClr val="dk1"/>
                </a:solidFill>
                <a:latin typeface="Raleway ExtraBold"/>
                <a:ea typeface="Raleway ExtraBold"/>
                <a:cs typeface="Raleway ExtraBold"/>
                <a:sym typeface="Raleway ExtraBold"/>
              </a:rPr>
              <a:t>et les communautés</a:t>
            </a:r>
            <a:endParaRPr sz="2600">
              <a:solidFill>
                <a:schemeClr val="dk1"/>
              </a:solidFill>
              <a:latin typeface="Raleway ExtraBold"/>
              <a:ea typeface="Raleway ExtraBold"/>
              <a:cs typeface="Raleway ExtraBold"/>
              <a:sym typeface="Raleway ExtraBold"/>
            </a:endParaRPr>
          </a:p>
        </p:txBody>
      </p:sp>
      <p:sp>
        <p:nvSpPr>
          <p:cNvPr id="334" name="Google Shape;334;p48"/>
          <p:cNvSpPr txBox="1"/>
          <p:nvPr/>
        </p:nvSpPr>
        <p:spPr>
          <a:xfrm>
            <a:off x="1028575" y="514800"/>
            <a:ext cx="34344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solidFill>
                  <a:srgbClr val="8B3DD9"/>
                </a:solidFill>
                <a:latin typeface="Raleway ExtraBold"/>
                <a:ea typeface="Raleway ExtraBold"/>
                <a:cs typeface="Raleway ExtraBold"/>
                <a:sym typeface="Raleway ExtraBold"/>
              </a:rPr>
              <a:t>Protection des personnes</a:t>
            </a:r>
            <a:endParaRPr sz="1500">
              <a:solidFill>
                <a:srgbClr val="8B3DD9"/>
              </a:solidFill>
              <a:latin typeface="Raleway ExtraBold"/>
              <a:ea typeface="Raleway ExtraBold"/>
              <a:cs typeface="Raleway ExtraBold"/>
              <a:sym typeface="Raleway ExtraBold"/>
            </a:endParaRPr>
          </a:p>
        </p:txBody>
      </p:sp>
      <p:pic>
        <p:nvPicPr>
          <p:cNvPr id="335" name="Google Shape;335;p48"/>
          <p:cNvPicPr preferRelativeResize="0"/>
          <p:nvPr/>
        </p:nvPicPr>
        <p:blipFill>
          <a:blip r:embed="rId5">
            <a:alphaModFix/>
          </a:blip>
          <a:stretch>
            <a:fillRect/>
          </a:stretch>
        </p:blipFill>
        <p:spPr>
          <a:xfrm>
            <a:off x="571500" y="539475"/>
            <a:ext cx="457075" cy="366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49"/>
          <p:cNvPicPr preferRelativeResize="0"/>
          <p:nvPr/>
        </p:nvPicPr>
        <p:blipFill rotWithShape="1">
          <a:blip r:embed="rId3">
            <a:alphaModFix amt="17000"/>
          </a:blip>
          <a:srcRect b="1009" l="0" r="0" t="0"/>
          <a:stretch/>
        </p:blipFill>
        <p:spPr>
          <a:xfrm>
            <a:off x="-92875" y="0"/>
            <a:ext cx="9236875" cy="5143500"/>
          </a:xfrm>
          <a:prstGeom prst="rect">
            <a:avLst/>
          </a:prstGeom>
          <a:noFill/>
          <a:ln>
            <a:noFill/>
          </a:ln>
        </p:spPr>
      </p:pic>
      <p:sp>
        <p:nvSpPr>
          <p:cNvPr id="341" name="Google Shape;341;p49"/>
          <p:cNvSpPr txBox="1"/>
          <p:nvPr>
            <p:ph idx="4294967295" type="body"/>
          </p:nvPr>
        </p:nvSpPr>
        <p:spPr>
          <a:xfrm>
            <a:off x="4572000" y="2037774"/>
            <a:ext cx="4128900" cy="32760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8B3DD9"/>
                </a:solidFill>
                <a:latin typeface="Raleway"/>
                <a:ea typeface="Raleway"/>
                <a:cs typeface="Raleway"/>
                <a:sym typeface="Raleway"/>
              </a:rPr>
              <a:t>Éléments fondamentaux</a:t>
            </a:r>
            <a:endParaRPr b="1" sz="1300">
              <a:solidFill>
                <a:srgbClr val="8B3DD9"/>
              </a:solidFill>
              <a:latin typeface="Raleway"/>
              <a:ea typeface="Raleway"/>
              <a:cs typeface="Raleway"/>
              <a:sym typeface="Raleway"/>
            </a:endParaRPr>
          </a:p>
          <a:p>
            <a:pPr indent="-215900" lvl="0" marL="254000" rtl="0" algn="l">
              <a:lnSpc>
                <a:spcPct val="100000"/>
              </a:lnSpc>
              <a:spcBef>
                <a:spcPts val="0"/>
              </a:spcBef>
              <a:spcAft>
                <a:spcPts val="0"/>
              </a:spcAft>
              <a:buClr>
                <a:schemeClr val="dk1"/>
              </a:buClr>
              <a:buSzPts val="1200"/>
              <a:buFont typeface="Raleway Medium"/>
              <a:buChar char="•"/>
            </a:pPr>
            <a:r>
              <a:rPr lang="en-GB" sz="1100">
                <a:solidFill>
                  <a:schemeClr val="dk1"/>
                </a:solidFill>
                <a:latin typeface="Raleway Medium"/>
                <a:ea typeface="Raleway Medium"/>
                <a:cs typeface="Raleway Medium"/>
                <a:sym typeface="Raleway Medium"/>
              </a:rPr>
              <a:t>Respecter les meilleures pratiques en matière de protection des données et de confidentialité</a:t>
            </a:r>
            <a:endParaRPr sz="1100">
              <a:solidFill>
                <a:schemeClr val="dk1"/>
              </a:solidFill>
              <a:latin typeface="Raleway Medium"/>
              <a:ea typeface="Raleway Medium"/>
              <a:cs typeface="Raleway Medium"/>
              <a:sym typeface="Raleway Medium"/>
            </a:endParaRPr>
          </a:p>
          <a:p>
            <a:pPr indent="-215900" lvl="0" marL="254000" rtl="0" algn="l">
              <a:lnSpc>
                <a:spcPct val="100000"/>
              </a:lnSpc>
              <a:spcBef>
                <a:spcPts val="0"/>
              </a:spcBef>
              <a:spcAft>
                <a:spcPts val="0"/>
              </a:spcAft>
              <a:buClr>
                <a:schemeClr val="dk1"/>
              </a:buClr>
              <a:buSzPts val="1200"/>
              <a:buFont typeface="Raleway Medium"/>
              <a:buChar char="•"/>
            </a:pPr>
            <a:r>
              <a:rPr lang="en-GB" sz="1100">
                <a:solidFill>
                  <a:schemeClr val="dk1"/>
                </a:solidFill>
                <a:latin typeface="Raleway Medium"/>
                <a:ea typeface="Raleway Medium"/>
                <a:cs typeface="Raleway Medium"/>
                <a:sym typeface="Raleway Medium"/>
              </a:rPr>
              <a:t>Garantir que le consentement est éclairé et compris dans toutes ses complexités</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Obtenir le consentement collectif</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Définir des exceptions concrètes au consentement éclairé </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Garantir la qualité, la disponibilité et l'accessibilité des données </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Renforcer la gouvernance des données de santé par des preuves</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Établir des processus et des systèmes transparents et accessibles</a:t>
            </a:r>
            <a:endParaRPr sz="1100">
              <a:solidFill>
                <a:schemeClr val="dk1"/>
              </a:solidFill>
              <a:latin typeface="Raleway Medium"/>
              <a:ea typeface="Raleway Medium"/>
              <a:cs typeface="Raleway Medium"/>
              <a:sym typeface="Raleway Medium"/>
            </a:endParaRPr>
          </a:p>
          <a:p>
            <a:pPr indent="-209550" lvl="0" marL="254000" rtl="0" algn="l">
              <a:lnSpc>
                <a:spcPct val="100000"/>
              </a:lnSpc>
              <a:spcBef>
                <a:spcPts val="0"/>
              </a:spcBef>
              <a:spcAft>
                <a:spcPts val="0"/>
              </a:spcAft>
              <a:buClr>
                <a:schemeClr val="dk1"/>
              </a:buClr>
              <a:buSzPts val="1100"/>
              <a:buFont typeface="Raleway Medium"/>
              <a:buChar char="•"/>
            </a:pPr>
            <a:r>
              <a:rPr lang="en-GB" sz="1100">
                <a:solidFill>
                  <a:schemeClr val="dk1"/>
                </a:solidFill>
                <a:latin typeface="Raleway Medium"/>
                <a:ea typeface="Raleway Medium"/>
                <a:cs typeface="Raleway Medium"/>
                <a:sym typeface="Raleway Medium"/>
              </a:rPr>
              <a:t>Mettre en place des mécanismes de rétroaction et de responsabilisation </a:t>
            </a:r>
            <a:endParaRPr sz="1100">
              <a:solidFill>
                <a:schemeClr val="dk1"/>
              </a:solidFill>
              <a:latin typeface="Raleway Medium"/>
              <a:ea typeface="Raleway Medium"/>
              <a:cs typeface="Raleway Medium"/>
              <a:sym typeface="Raleway Medium"/>
            </a:endParaRPr>
          </a:p>
        </p:txBody>
      </p:sp>
      <p:sp>
        <p:nvSpPr>
          <p:cNvPr id="342" name="Google Shape;342;p49"/>
          <p:cNvSpPr txBox="1"/>
          <p:nvPr/>
        </p:nvSpPr>
        <p:spPr>
          <a:xfrm>
            <a:off x="4513950" y="463275"/>
            <a:ext cx="4058700" cy="1593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lang="en-GB" sz="1100">
                <a:solidFill>
                  <a:srgbClr val="8B3DD9"/>
                </a:solidFill>
                <a:latin typeface="Raleway SemiBold"/>
                <a:ea typeface="Raleway SemiBold"/>
                <a:cs typeface="Raleway SemiBold"/>
                <a:sym typeface="Raleway SemiBold"/>
              </a:rPr>
              <a:t>La gouvernance des données de santé devrait renforcer la confiance dans les systèmes et les pratiques de données. Développer des systèmes de gouvernance des données de santé de manière participative et transparente, et veiller à ce que les réglementations et les directives soient accessibles, comprises et suivies dans la pratique, peut contribuer à renforcer la confiance.</a:t>
            </a:r>
            <a:endParaRPr sz="1100">
              <a:solidFill>
                <a:srgbClr val="8B3DD9"/>
              </a:solidFill>
              <a:latin typeface="Raleway SemiBold"/>
              <a:ea typeface="Raleway SemiBold"/>
              <a:cs typeface="Raleway SemiBold"/>
              <a:sym typeface="Raleway SemiBold"/>
            </a:endParaRPr>
          </a:p>
          <a:p>
            <a:pPr indent="0" lvl="0" marL="0" rtl="0" algn="l">
              <a:spcBef>
                <a:spcPts val="0"/>
              </a:spcBef>
              <a:spcAft>
                <a:spcPts val="0"/>
              </a:spcAft>
              <a:buClr>
                <a:schemeClr val="dk1"/>
              </a:buClr>
              <a:buSzPts val="1100"/>
              <a:buFont typeface="Arial"/>
              <a:buNone/>
            </a:pPr>
            <a:r>
              <a:t/>
            </a:r>
            <a:endParaRPr sz="1100">
              <a:solidFill>
                <a:srgbClr val="8B3DD9"/>
              </a:solidFill>
              <a:latin typeface="Raleway SemiBold"/>
              <a:ea typeface="Raleway SemiBold"/>
              <a:cs typeface="Raleway SemiBold"/>
              <a:sym typeface="Raleway SemiBold"/>
            </a:endParaRPr>
          </a:p>
          <a:p>
            <a:pPr indent="0" lvl="0" marL="0" rtl="0" algn="l">
              <a:spcBef>
                <a:spcPts val="0"/>
              </a:spcBef>
              <a:spcAft>
                <a:spcPts val="0"/>
              </a:spcAft>
              <a:buClr>
                <a:schemeClr val="dk1"/>
              </a:buClr>
              <a:buSzPts val="1400"/>
              <a:buFont typeface="Arial"/>
              <a:buNone/>
            </a:pPr>
            <a:r>
              <a:t/>
            </a:r>
            <a:endParaRPr sz="1100">
              <a:solidFill>
                <a:srgbClr val="8B3DD9"/>
              </a:solidFill>
              <a:latin typeface="Raleway SemiBold"/>
              <a:ea typeface="Raleway SemiBold"/>
              <a:cs typeface="Raleway SemiBold"/>
              <a:sym typeface="Raleway SemiBold"/>
            </a:endParaRPr>
          </a:p>
        </p:txBody>
      </p:sp>
      <p:sp>
        <p:nvSpPr>
          <p:cNvPr id="343" name="Google Shape;343;p49"/>
          <p:cNvSpPr txBox="1"/>
          <p:nvPr/>
        </p:nvSpPr>
        <p:spPr>
          <a:xfrm>
            <a:off x="455400" y="805425"/>
            <a:ext cx="3817500" cy="126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Instaurer la confiance dans les systèmes de données </a:t>
            </a:r>
            <a:endParaRPr sz="2600">
              <a:solidFill>
                <a:schemeClr val="dk1"/>
              </a:solidFill>
              <a:latin typeface="Raleway ExtraBold"/>
              <a:ea typeface="Raleway ExtraBold"/>
              <a:cs typeface="Raleway ExtraBold"/>
              <a:sym typeface="Raleway ExtraBold"/>
            </a:endParaRPr>
          </a:p>
        </p:txBody>
      </p:sp>
      <p:pic>
        <p:nvPicPr>
          <p:cNvPr id="344" name="Google Shape;344;p49"/>
          <p:cNvPicPr preferRelativeResize="0"/>
          <p:nvPr/>
        </p:nvPicPr>
        <p:blipFill>
          <a:blip r:embed="rId4">
            <a:alphaModFix/>
          </a:blip>
          <a:stretch>
            <a:fillRect/>
          </a:stretch>
        </p:blipFill>
        <p:spPr>
          <a:xfrm>
            <a:off x="571500" y="539475"/>
            <a:ext cx="531499" cy="328750"/>
          </a:xfrm>
          <a:prstGeom prst="rect">
            <a:avLst/>
          </a:prstGeom>
          <a:noFill/>
          <a:ln>
            <a:noFill/>
          </a:ln>
        </p:spPr>
      </p:pic>
      <p:sp>
        <p:nvSpPr>
          <p:cNvPr id="345" name="Google Shape;345;p49"/>
          <p:cNvSpPr txBox="1"/>
          <p:nvPr/>
        </p:nvSpPr>
        <p:spPr>
          <a:xfrm>
            <a:off x="1167900" y="496100"/>
            <a:ext cx="2629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8B3DD9"/>
                </a:solidFill>
                <a:latin typeface="Raleway ExtraBold"/>
                <a:ea typeface="Raleway ExtraBold"/>
                <a:cs typeface="Raleway ExtraBold"/>
                <a:sym typeface="Raleway ExtraBold"/>
              </a:rPr>
              <a:t>Protection des personnes</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8B3DD9"/>
              </a:solidFill>
              <a:latin typeface="Raleway ExtraBold"/>
              <a:ea typeface="Raleway ExtraBold"/>
              <a:cs typeface="Raleway ExtraBold"/>
              <a:sym typeface="Raleway ExtraBold"/>
            </a:endParaRPr>
          </a:p>
        </p:txBody>
      </p:sp>
      <p:pic>
        <p:nvPicPr>
          <p:cNvPr id="346" name="Google Shape;346;p49"/>
          <p:cNvPicPr preferRelativeResize="0"/>
          <p:nvPr/>
        </p:nvPicPr>
        <p:blipFill rotWithShape="1">
          <a:blip r:embed="rId5">
            <a:alphaModFix/>
          </a:blip>
          <a:srcRect b="17419" l="22390" r="0" t="21971"/>
          <a:stretch/>
        </p:blipFill>
        <p:spPr>
          <a:xfrm>
            <a:off x="0" y="2070525"/>
            <a:ext cx="3934974" cy="3072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50"/>
          <p:cNvPicPr preferRelativeResize="0"/>
          <p:nvPr/>
        </p:nvPicPr>
        <p:blipFill rotWithShape="1">
          <a:blip r:embed="rId3">
            <a:alphaModFix amt="18000"/>
          </a:blip>
          <a:srcRect b="1009" l="0" r="0" t="0"/>
          <a:stretch/>
        </p:blipFill>
        <p:spPr>
          <a:xfrm>
            <a:off x="-92875" y="0"/>
            <a:ext cx="9236875" cy="5143500"/>
          </a:xfrm>
          <a:prstGeom prst="rect">
            <a:avLst/>
          </a:prstGeom>
          <a:noFill/>
          <a:ln>
            <a:noFill/>
          </a:ln>
        </p:spPr>
      </p:pic>
      <p:sp>
        <p:nvSpPr>
          <p:cNvPr id="352" name="Google Shape;352;p50"/>
          <p:cNvSpPr txBox="1"/>
          <p:nvPr>
            <p:ph idx="4294967295" type="body"/>
          </p:nvPr>
        </p:nvSpPr>
        <p:spPr>
          <a:xfrm>
            <a:off x="4572000" y="2030448"/>
            <a:ext cx="4128900" cy="1825500"/>
          </a:xfrm>
          <a:prstGeom prst="rect">
            <a:avLst/>
          </a:prstGeom>
          <a:noFill/>
          <a:ln>
            <a:noFill/>
          </a:ln>
        </p:spPr>
        <p:txBody>
          <a:bodyPr anchorCtr="0" anchor="t" bIns="0" lIns="0" spcFirstLastPara="1" rIns="0" wrap="square" tIns="0">
            <a:noAutofit/>
          </a:bodyPr>
          <a:lstStyle/>
          <a:p>
            <a:pPr indent="0" lvl="0" marL="0" rtl="0" algn="l">
              <a:lnSpc>
                <a:spcPct val="107000"/>
              </a:lnSpc>
              <a:spcBef>
                <a:spcPts val="0"/>
              </a:spcBef>
              <a:spcAft>
                <a:spcPts val="0"/>
              </a:spcAft>
              <a:buNone/>
            </a:pPr>
            <a:r>
              <a:rPr b="1" lang="en-GB" sz="1300">
                <a:solidFill>
                  <a:srgbClr val="8B3DD9"/>
                </a:solidFill>
                <a:latin typeface="Raleway"/>
                <a:ea typeface="Raleway"/>
                <a:cs typeface="Raleway"/>
                <a:sym typeface="Raleway"/>
              </a:rPr>
              <a:t>Éléments fondamentaux </a:t>
            </a:r>
            <a:endParaRPr b="1" sz="1300">
              <a:solidFill>
                <a:srgbClr val="8B3DD9"/>
              </a:solidFill>
              <a:latin typeface="Raleway"/>
              <a:ea typeface="Raleway"/>
              <a:cs typeface="Raleway"/>
              <a:sym typeface="Raleway"/>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Exiger des mesures de sécurité techniques rigoureuses pour le traitement des données </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Atténuer les risques liés aux menaces de sécurité</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Assurer la transparence des violations de données</a:t>
            </a:r>
            <a:endParaRPr sz="1100">
              <a:solidFill>
                <a:schemeClr val="dk1"/>
              </a:solidFill>
              <a:latin typeface="Raleway Medium"/>
              <a:ea typeface="Raleway Medium"/>
              <a:cs typeface="Raleway Medium"/>
              <a:sym typeface="Raleway Medium"/>
            </a:endParaRPr>
          </a:p>
          <a:p>
            <a:pPr indent="-203200" lvl="0" marL="254000" rtl="0" algn="l">
              <a:lnSpc>
                <a:spcPct val="100000"/>
              </a:lnSpc>
              <a:spcBef>
                <a:spcPts val="0"/>
              </a:spcBef>
              <a:spcAft>
                <a:spcPts val="0"/>
              </a:spcAft>
              <a:buClr>
                <a:schemeClr val="dk1"/>
              </a:buClr>
              <a:buSzPts val="1000"/>
              <a:buFont typeface="Raleway Medium"/>
              <a:buChar char="•"/>
            </a:pPr>
            <a:r>
              <a:rPr lang="en-GB" sz="1100">
                <a:solidFill>
                  <a:schemeClr val="dk1"/>
                </a:solidFill>
                <a:latin typeface="Raleway Medium"/>
                <a:ea typeface="Raleway Medium"/>
                <a:cs typeface="Raleway Medium"/>
                <a:sym typeface="Raleway Medium"/>
              </a:rPr>
              <a:t>Envisager des systèmes de données fédéréss</a:t>
            </a:r>
            <a:endParaRPr sz="1100">
              <a:solidFill>
                <a:schemeClr val="dk1"/>
              </a:solidFill>
              <a:latin typeface="Raleway Medium"/>
              <a:ea typeface="Raleway Medium"/>
              <a:cs typeface="Raleway Medium"/>
              <a:sym typeface="Raleway Medium"/>
            </a:endParaRPr>
          </a:p>
        </p:txBody>
      </p:sp>
      <p:sp>
        <p:nvSpPr>
          <p:cNvPr id="353" name="Google Shape;353;p50"/>
          <p:cNvSpPr txBox="1"/>
          <p:nvPr/>
        </p:nvSpPr>
        <p:spPr>
          <a:xfrm>
            <a:off x="4513950" y="466310"/>
            <a:ext cx="3799200" cy="1593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400"/>
              <a:buFont typeface="Arial"/>
              <a:buNone/>
            </a:pPr>
            <a:r>
              <a:rPr lang="en-GB" sz="1100">
                <a:solidFill>
                  <a:srgbClr val="8B3DD9"/>
                </a:solidFill>
                <a:latin typeface="Raleway SemiBold"/>
                <a:ea typeface="Raleway SemiBold"/>
                <a:cs typeface="Raleway SemiBold"/>
                <a:sym typeface="Raleway SemiBold"/>
              </a:rPr>
              <a:t>La sécurité des données est une composante essentielle de la gouvernance des données de santé, pour la protection des individus et des communautés. Les processus de collecte, de traitement, de stockage, d'utilisation, de partage et d'élimination des données doivent tous faire appel à des mécanismes de sécurité solides.</a:t>
            </a:r>
            <a:endParaRPr sz="1100">
              <a:solidFill>
                <a:srgbClr val="8B3DD9"/>
              </a:solidFill>
              <a:latin typeface="Raleway SemiBold"/>
              <a:ea typeface="Raleway SemiBold"/>
              <a:cs typeface="Raleway SemiBold"/>
              <a:sym typeface="Raleway SemiBold"/>
            </a:endParaRPr>
          </a:p>
          <a:p>
            <a:pPr indent="0" lvl="0" marL="0" rtl="0" algn="l">
              <a:spcBef>
                <a:spcPts val="0"/>
              </a:spcBef>
              <a:spcAft>
                <a:spcPts val="0"/>
              </a:spcAft>
              <a:buClr>
                <a:schemeClr val="dk1"/>
              </a:buClr>
              <a:buSzPts val="1100"/>
              <a:buFont typeface="Arial"/>
              <a:buNone/>
            </a:pPr>
            <a:r>
              <a:t/>
            </a:r>
            <a:endParaRPr sz="1100">
              <a:solidFill>
                <a:srgbClr val="8B3DD9"/>
              </a:solidFill>
              <a:latin typeface="Raleway SemiBold"/>
              <a:ea typeface="Raleway SemiBold"/>
              <a:cs typeface="Raleway SemiBold"/>
              <a:sym typeface="Raleway SemiBold"/>
            </a:endParaRPr>
          </a:p>
          <a:p>
            <a:pPr indent="0" lvl="0" marL="0" rtl="0" algn="l">
              <a:spcBef>
                <a:spcPts val="0"/>
              </a:spcBef>
              <a:spcAft>
                <a:spcPts val="0"/>
              </a:spcAft>
              <a:buClr>
                <a:schemeClr val="dk1"/>
              </a:buClr>
              <a:buSzPts val="1400"/>
              <a:buFont typeface="Arial"/>
              <a:buNone/>
            </a:pPr>
            <a:r>
              <a:t/>
            </a:r>
            <a:endParaRPr sz="1100">
              <a:solidFill>
                <a:srgbClr val="8B3DD9"/>
              </a:solidFill>
              <a:latin typeface="Raleway SemiBold"/>
              <a:ea typeface="Raleway SemiBold"/>
              <a:cs typeface="Raleway SemiBold"/>
              <a:sym typeface="Raleway SemiBold"/>
            </a:endParaRPr>
          </a:p>
        </p:txBody>
      </p:sp>
      <p:sp>
        <p:nvSpPr>
          <p:cNvPr id="354" name="Google Shape;354;p50"/>
          <p:cNvSpPr txBox="1"/>
          <p:nvPr/>
        </p:nvSpPr>
        <p:spPr>
          <a:xfrm>
            <a:off x="455400" y="805425"/>
            <a:ext cx="3498000" cy="905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GB" sz="2600">
                <a:solidFill>
                  <a:schemeClr val="dk1"/>
                </a:solidFill>
                <a:latin typeface="Raleway ExtraBold"/>
                <a:ea typeface="Raleway ExtraBold"/>
                <a:cs typeface="Raleway ExtraBold"/>
                <a:sym typeface="Raleway ExtraBold"/>
              </a:rPr>
              <a:t>Assurer la sécurité des données</a:t>
            </a:r>
            <a:endParaRPr sz="2600">
              <a:solidFill>
                <a:schemeClr val="dk1"/>
              </a:solidFill>
              <a:latin typeface="Raleway ExtraBold"/>
              <a:ea typeface="Raleway ExtraBold"/>
              <a:cs typeface="Raleway ExtraBold"/>
              <a:sym typeface="Raleway ExtraBold"/>
            </a:endParaRPr>
          </a:p>
        </p:txBody>
      </p:sp>
      <p:sp>
        <p:nvSpPr>
          <p:cNvPr id="355" name="Google Shape;355;p50"/>
          <p:cNvSpPr txBox="1"/>
          <p:nvPr/>
        </p:nvSpPr>
        <p:spPr>
          <a:xfrm>
            <a:off x="812750" y="496125"/>
            <a:ext cx="27576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500">
                <a:solidFill>
                  <a:srgbClr val="8B3DD9"/>
                </a:solidFill>
                <a:latin typeface="Raleway ExtraBold"/>
                <a:ea typeface="Raleway ExtraBold"/>
                <a:cs typeface="Raleway ExtraBold"/>
                <a:sym typeface="Raleway ExtraBold"/>
              </a:rPr>
              <a:t>Protection des personnes</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Clr>
                <a:schemeClr val="dk1"/>
              </a:buClr>
              <a:buSzPts val="1100"/>
              <a:buFont typeface="Arial"/>
              <a:buNone/>
            </a:pPr>
            <a:r>
              <a:t/>
            </a:r>
            <a:endParaRPr sz="1500">
              <a:solidFill>
                <a:srgbClr val="8B3DD9"/>
              </a:solidFill>
              <a:latin typeface="Raleway ExtraBold"/>
              <a:ea typeface="Raleway ExtraBold"/>
              <a:cs typeface="Raleway ExtraBold"/>
              <a:sym typeface="Raleway ExtraBold"/>
            </a:endParaRPr>
          </a:p>
          <a:p>
            <a:pPr indent="0" lvl="0" marL="0" rtl="0" algn="l">
              <a:spcBef>
                <a:spcPts val="0"/>
              </a:spcBef>
              <a:spcAft>
                <a:spcPts val="0"/>
              </a:spcAft>
              <a:buNone/>
            </a:pPr>
            <a:r>
              <a:t/>
            </a:r>
            <a:endParaRPr sz="1500">
              <a:solidFill>
                <a:srgbClr val="8B3DD9"/>
              </a:solidFill>
              <a:latin typeface="Raleway ExtraBold"/>
              <a:ea typeface="Raleway ExtraBold"/>
              <a:cs typeface="Raleway ExtraBold"/>
              <a:sym typeface="Raleway ExtraBold"/>
            </a:endParaRPr>
          </a:p>
        </p:txBody>
      </p:sp>
      <p:pic>
        <p:nvPicPr>
          <p:cNvPr id="356" name="Google Shape;356;p50"/>
          <p:cNvPicPr preferRelativeResize="0"/>
          <p:nvPr/>
        </p:nvPicPr>
        <p:blipFill>
          <a:blip r:embed="rId4">
            <a:alphaModFix/>
          </a:blip>
          <a:stretch>
            <a:fillRect/>
          </a:stretch>
        </p:blipFill>
        <p:spPr>
          <a:xfrm>
            <a:off x="571500" y="539738"/>
            <a:ext cx="241250" cy="328226"/>
          </a:xfrm>
          <a:prstGeom prst="rect">
            <a:avLst/>
          </a:prstGeom>
          <a:noFill/>
          <a:ln>
            <a:noFill/>
          </a:ln>
        </p:spPr>
      </p:pic>
      <p:pic>
        <p:nvPicPr>
          <p:cNvPr id="357" name="Google Shape;357;p50"/>
          <p:cNvPicPr preferRelativeResize="0"/>
          <p:nvPr/>
        </p:nvPicPr>
        <p:blipFill rotWithShape="1">
          <a:blip r:embed="rId5">
            <a:alphaModFix/>
          </a:blip>
          <a:srcRect b="8950" l="0" r="2037" t="0"/>
          <a:stretch/>
        </p:blipFill>
        <p:spPr>
          <a:xfrm flipH="1">
            <a:off x="-7126" y="1559200"/>
            <a:ext cx="4128901" cy="35842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